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4"/>
    <p:sldMasterId id="2147483651" r:id="rId5"/>
  </p:sldMasterIdLst>
  <p:notesMasterIdLst>
    <p:notesMasterId r:id="rId10"/>
  </p:notesMasterIdLst>
  <p:sldIdLst>
    <p:sldId id="270" r:id="rId6"/>
    <p:sldId id="280" r:id="rId7"/>
    <p:sldId id="277" r:id="rId8"/>
    <p:sldId id="279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440"/>
    <a:srgbClr val="000000"/>
    <a:srgbClr val="320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54" autoAdjust="0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6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B114B-92CF-AE47-BF94-1F0E4A7A7721}" type="datetimeFigureOut">
              <a:rPr lang="nl-NL" smtClean="0"/>
              <a:t>22-05-2025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13DE7-DB19-4147-8A8C-1BAEED6F59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89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4">
            <a:extLst>
              <a:ext uri="{FF2B5EF4-FFF2-40B4-BE49-F238E27FC236}">
                <a16:creationId xmlns:a16="http://schemas.microsoft.com/office/drawing/2014/main" id="{9B5E0B35-654A-4E0E-8AFF-ED9A019218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56" b="756"/>
          <a:stretch/>
        </p:blipFill>
        <p:spPr>
          <a:xfrm>
            <a:off x="2652129" y="6284436"/>
            <a:ext cx="380912" cy="37515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3B3707D-4BCC-8146-BEF7-C8B42902EE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432000"/>
            <a:ext cx="11104322" cy="777969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GB" dirty="0"/>
              <a:t>Click to edit text (arial 32)</a:t>
            </a:r>
            <a:br>
              <a:rPr lang="en-GB" dirty="0"/>
            </a:br>
            <a:r>
              <a:rPr lang="en-GB" noProof="0" dirty="0">
                <a:solidFill>
                  <a:schemeClr val="accent1"/>
                </a:solidFill>
                <a:latin typeface="Georgia" panose="02040502050405020303" pitchFamily="18" charset="0"/>
              </a:rPr>
              <a:t>Subtitle (Georgia 28)</a:t>
            </a:r>
            <a:r>
              <a:rPr lang="en-GB" dirty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774048-5AB4-8943-87A2-688F4612B8B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440000"/>
            <a:ext cx="11104322" cy="4597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lang="en-US" sz="2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lang="en-US" sz="2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lang="en-US" sz="2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lang="en-US" sz="2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/>
            </a:lvl5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Select to edit text (26 pts)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Select to edit text (26 pts)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Tahoma" panose="020B0604030504040204" pitchFamily="34" charset="0"/>
              <a:buChar char="₋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Second level (24 pts)</a:t>
            </a:r>
          </a:p>
          <a:p>
            <a:pPr marL="12573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Third level (22 pts)</a:t>
            </a:r>
          </a:p>
          <a:p>
            <a:pPr marL="1828800" lvl="3" indent="-457200">
              <a:lnSpc>
                <a:spcPct val="100000"/>
              </a:lnSpc>
              <a:spcBef>
                <a:spcPts val="600"/>
              </a:spcBef>
              <a:buFont typeface="Tahoma" panose="020B0604030504040204" pitchFamily="34" charset="0"/>
              <a:buChar char="₋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Fourth level (20 pts)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9EA146-3AF3-3E45-A1B7-418FF9D51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87228" y="637813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EE62E9-450B-2A46-80B9-8573BF4F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90D023-786E-614A-A392-BB9F690BB64D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1D902F-1AE5-48BC-91DF-9885911241DB}"/>
              </a:ext>
            </a:extLst>
          </p:cNvPr>
          <p:cNvCxnSpPr/>
          <p:nvPr userDrawn="1"/>
        </p:nvCxnSpPr>
        <p:spPr>
          <a:xfrm>
            <a:off x="2404153" y="6254619"/>
            <a:ext cx="0" cy="4411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bject 3">
            <a:extLst>
              <a:ext uri="{FF2B5EF4-FFF2-40B4-BE49-F238E27FC236}">
                <a16:creationId xmlns:a16="http://schemas.microsoft.com/office/drawing/2014/main" id="{3BDC0B72-139B-49C9-90B1-CBBF61B4683D}"/>
              </a:ext>
            </a:extLst>
          </p:cNvPr>
          <p:cNvSpPr txBox="1"/>
          <p:nvPr userDrawn="1"/>
        </p:nvSpPr>
        <p:spPr>
          <a:xfrm>
            <a:off x="9295425" y="571901"/>
            <a:ext cx="2626906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90"/>
              </a:lnSpc>
            </a:pPr>
            <a:r>
              <a:rPr lang="en-US" sz="1000" b="0" dirty="0">
                <a:solidFill>
                  <a:schemeClr val="accent1"/>
                </a:solidFill>
                <a:latin typeface="Arial"/>
                <a:cs typeface="Arial"/>
              </a:rPr>
              <a:t>PROJECT IDEA:</a:t>
            </a:r>
          </a:p>
          <a:p>
            <a:pPr marL="12700" algn="ctr">
              <a:lnSpc>
                <a:spcPts val="2090"/>
              </a:lnSpc>
            </a:pPr>
            <a:r>
              <a:rPr lang="en-US" sz="1800" b="1" dirty="0">
                <a:latin typeface="Arial"/>
                <a:cs typeface="Arial"/>
              </a:rPr>
              <a:t>Number + Acronym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864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dia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F2934B-C4CA-904D-A326-EAA3BB4BB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14" y="363343"/>
            <a:ext cx="6392651" cy="3065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48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C7E11A1-6B8E-4941-B463-F2A5F25B2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14" y="3594252"/>
            <a:ext cx="5975208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7210FE-7681-4F05-BE83-F135BDE0282E}"/>
              </a:ext>
            </a:extLst>
          </p:cNvPr>
          <p:cNvPicPr/>
          <p:nvPr userDrawn="1"/>
        </p:nvPicPr>
        <p:blipFill>
          <a:blip r:embed="rId3"/>
          <a:srcRect t="4792" b="4792"/>
          <a:stretch/>
        </p:blipFill>
        <p:spPr bwMode="auto">
          <a:xfrm>
            <a:off x="3539022" y="6001540"/>
            <a:ext cx="3727796" cy="466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954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C15AB-F26B-46E7-B7CA-56DD63F175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 anchorCtr="0">
            <a:no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(Arial 32)</a:t>
            </a:r>
            <a:br>
              <a:rPr lang="en-US" dirty="0"/>
            </a:br>
            <a:r>
              <a:rPr lang="en-US" dirty="0"/>
              <a:t>Subtitle (Georgia 28, green #00c440)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FE026-C271-4057-BFEE-8A1C0822C77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260F5-ECAB-49D2-8A20-DD83B9438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C44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Footer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C0816E-99C5-4DF9-A782-90113DA6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7650" y="6396038"/>
            <a:ext cx="485775" cy="40957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0145A-1C32-4377-81D4-E244C7BD7723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49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04F1A-057E-40D1-9AC6-541919F37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00" y="360000"/>
            <a:ext cx="5652000" cy="3024000"/>
          </a:xfr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lang="en-GB" sz="4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88E02-A643-4921-9B36-E1565AEBF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000" y="3600000"/>
            <a:ext cx="5652000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C440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0CECB10-E3DC-4FE2-BEE1-E1261EEE8F78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" b="50701"/>
          <a:stretch/>
        </p:blipFill>
        <p:spPr bwMode="auto">
          <a:xfrm>
            <a:off x="3539022" y="6001540"/>
            <a:ext cx="3727796" cy="466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888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4">
            <a:extLst>
              <a:ext uri="{FF2B5EF4-FFF2-40B4-BE49-F238E27FC236}">
                <a16:creationId xmlns:a16="http://schemas.microsoft.com/office/drawing/2014/main" id="{DF1BC768-B012-4E56-87F6-3ABE29E795D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756" b="756"/>
          <a:stretch/>
        </p:blipFill>
        <p:spPr>
          <a:xfrm>
            <a:off x="2652129" y="6284436"/>
            <a:ext cx="380912" cy="375156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DDA4B63-EAF4-BF4B-BB3A-21A638FA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11126950" cy="7779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dirty="0"/>
              <a:t>Click to edit text (arial 32)</a:t>
            </a:r>
            <a:br>
              <a:rPr lang="en-GB" dirty="0"/>
            </a:br>
            <a:r>
              <a:rPr lang="en-GB" noProof="0" dirty="0">
                <a:solidFill>
                  <a:schemeClr val="accent1"/>
                </a:solidFill>
                <a:latin typeface="Georgia" panose="02040502050405020303" pitchFamily="18" charset="0"/>
              </a:rPr>
              <a:t>Subtitle (Georgia 28)</a:t>
            </a:r>
            <a:r>
              <a:rPr lang="en-GB" dirty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374E32-75CF-D949-B5F3-D89711FF6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9806" y="6378130"/>
            <a:ext cx="525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90D023-786E-614A-A392-BB9F690BB64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FF7A79-776A-442D-9449-453D83FDAFFA}"/>
              </a:ext>
            </a:extLst>
          </p:cNvPr>
          <p:cNvSpPr txBox="1"/>
          <p:nvPr userDrawn="1"/>
        </p:nvSpPr>
        <p:spPr>
          <a:xfrm>
            <a:off x="540000" y="1584959"/>
            <a:ext cx="11104322" cy="44973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FF2064-2B47-46DE-90DC-7D3A15F062EF}"/>
              </a:ext>
            </a:extLst>
          </p:cNvPr>
          <p:cNvCxnSpPr/>
          <p:nvPr userDrawn="1"/>
        </p:nvCxnSpPr>
        <p:spPr>
          <a:xfrm>
            <a:off x="2404153" y="6254619"/>
            <a:ext cx="0" cy="4411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jdelijke aanduiding voor voettekst 4">
            <a:extLst>
              <a:ext uri="{FF2B5EF4-FFF2-40B4-BE49-F238E27FC236}">
                <a16:creationId xmlns:a16="http://schemas.microsoft.com/office/drawing/2014/main" id="{6ED7F109-E383-4233-ABE0-3B1CDC7D3A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87228" y="63781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endParaRPr lang="nl-NL" dirty="0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54C73914-D554-48F4-80DD-659D1D92D7F8}"/>
              </a:ext>
            </a:extLst>
          </p:cNvPr>
          <p:cNvSpPr txBox="1">
            <a:spLocks/>
          </p:cNvSpPr>
          <p:nvPr userDrawn="1"/>
        </p:nvSpPr>
        <p:spPr>
          <a:xfrm>
            <a:off x="562628" y="1402915"/>
            <a:ext cx="11104322" cy="4597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endParaRPr lang="en-US" sz="2000" dirty="0"/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E74DE3B7-5EB5-48D4-B1F1-2851C5418F74}"/>
              </a:ext>
            </a:extLst>
          </p:cNvPr>
          <p:cNvSpPr txBox="1">
            <a:spLocks/>
          </p:cNvSpPr>
          <p:nvPr userDrawn="1"/>
        </p:nvSpPr>
        <p:spPr>
          <a:xfrm>
            <a:off x="540000" y="1440000"/>
            <a:ext cx="11104322" cy="4597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GB" sz="2600" dirty="0"/>
              <a:t>Select to edit text (26 pts)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Select to edit text (26 pts)</a:t>
            </a:r>
          </a:p>
          <a:p>
            <a:pPr marL="742950" lvl="1" indent="-285750">
              <a:spcBef>
                <a:spcPts val="600"/>
              </a:spcBef>
              <a:buFont typeface="Tahoma" panose="020B0604030504040204" pitchFamily="34" charset="0"/>
              <a:buChar char="₋"/>
            </a:pPr>
            <a:r>
              <a:rPr lang="en-US" sz="2400" dirty="0"/>
              <a:t>Second level (24 pts)</a:t>
            </a:r>
          </a:p>
          <a:p>
            <a:pPr marL="1257300" lvl="2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Third level (22 pts)</a:t>
            </a:r>
          </a:p>
          <a:p>
            <a:pPr marL="1828800" lvl="3" indent="-457200">
              <a:spcBef>
                <a:spcPts val="600"/>
              </a:spcBef>
              <a:buFont typeface="Tahoma" panose="020B0604030504040204" pitchFamily="34" charset="0"/>
              <a:buChar char="₋"/>
            </a:pPr>
            <a:r>
              <a:rPr lang="en-US" sz="2000" dirty="0"/>
              <a:t>Fourth level (20 pts)</a:t>
            </a:r>
          </a:p>
        </p:txBody>
      </p:sp>
    </p:spTree>
    <p:extLst>
      <p:ext uri="{BB962C8B-B14F-4D97-AF65-F5344CB8AC3E}">
        <p14:creationId xmlns:p14="http://schemas.microsoft.com/office/powerpoint/2010/main" val="208060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None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B9EFC6-C2A9-4B52-B7C3-A4133D5F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1160000" cy="79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 (Arial 30)</a:t>
            </a:r>
            <a:br>
              <a:rPr lang="en-US" dirty="0"/>
            </a:br>
            <a:r>
              <a:rPr lang="en-US" dirty="0"/>
              <a:t>Subtitle (Georgia 28, green #00c440)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CF039-0530-457C-98E7-12998CAAF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332000"/>
            <a:ext cx="11160000" cy="471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48AE8-27CF-479D-A3B9-7A2ED4EBB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902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C440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C44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Footer</a:t>
            </a:r>
          </a:p>
        </p:txBody>
      </p:sp>
      <p:pic>
        <p:nvPicPr>
          <p:cNvPr id="7" name="Afbeelding 4">
            <a:extLst>
              <a:ext uri="{FF2B5EF4-FFF2-40B4-BE49-F238E27FC236}">
                <a16:creationId xmlns:a16="http://schemas.microsoft.com/office/drawing/2014/main" id="{BF1C084A-86FE-4C0E-8AB2-824D3D70FC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756" b="756"/>
          <a:stretch/>
        </p:blipFill>
        <p:spPr>
          <a:xfrm>
            <a:off x="2652129" y="6284436"/>
            <a:ext cx="380912" cy="37515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382458-3ED8-4DB0-AFB3-8BBC7D0395DD}"/>
              </a:ext>
            </a:extLst>
          </p:cNvPr>
          <p:cNvCxnSpPr/>
          <p:nvPr userDrawn="1"/>
        </p:nvCxnSpPr>
        <p:spPr>
          <a:xfrm>
            <a:off x="2404153" y="6254619"/>
            <a:ext cx="0" cy="4411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0A5FBDA5-D6F0-4929-98F8-33E2E02F4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6950" y="6505575"/>
            <a:ext cx="525050" cy="287338"/>
          </a:xfrm>
          <a:prstGeom prst="rect">
            <a:avLst/>
          </a:prstGeom>
        </p:spPr>
        <p:txBody>
          <a:bodyPr anchor="ctr" anchorCtr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0D023-786E-614A-A392-BB9F690BB64D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94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52425" algn="l" defTabSz="914400" rtl="0" eaLnBrk="1" latinLnBrk="0" hangingPunct="1">
        <a:lnSpc>
          <a:spcPct val="90000"/>
        </a:lnSpc>
        <a:spcBef>
          <a:spcPts val="500"/>
        </a:spcBef>
        <a:buFont typeface="Tahoma" panose="020B0604030504040204" pitchFamily="34" charset="0"/>
        <a:buChar char="₋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defTabSz="914400" rtl="0" eaLnBrk="1" latinLnBrk="0" hangingPunct="1">
        <a:lnSpc>
          <a:spcPct val="90000"/>
        </a:lnSpc>
        <a:spcBef>
          <a:spcPts val="500"/>
        </a:spcBef>
        <a:buFont typeface="Tahoma" panose="020B0604030504040204" pitchFamily="34" charset="0"/>
        <a:buChar char="₋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700" indent="-3524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EA3DC-9A84-4FE6-8C15-7743D642B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14" y="363343"/>
            <a:ext cx="6670612" cy="3065657"/>
          </a:xfrm>
        </p:spPr>
        <p:txBody>
          <a:bodyPr>
            <a:normAutofit/>
          </a:bodyPr>
          <a:lstStyle/>
          <a:p>
            <a:r>
              <a:rPr lang="en-US" sz="4400" dirty="0"/>
              <a:t>Status update project idea ACRONYM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BA13A4-3A72-46C1-B24C-57C1A1FC79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ITEA </a:t>
            </a:r>
            <a:r>
              <a:rPr lang="en-GB"/>
              <a:t>Call 2025</a:t>
            </a:r>
            <a:endParaRPr lang="en-GB" dirty="0"/>
          </a:p>
          <a:p>
            <a:r>
              <a:rPr lang="en-GB" dirty="0"/>
              <a:t>Name of the presenter (Georgia 24 pts)</a:t>
            </a:r>
          </a:p>
        </p:txBody>
      </p:sp>
    </p:spTree>
    <p:extLst>
      <p:ext uri="{BB962C8B-B14F-4D97-AF65-F5344CB8AC3E}">
        <p14:creationId xmlns:p14="http://schemas.microsoft.com/office/powerpoint/2010/main" val="3470905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1AA96-3C38-435A-A786-CB025AC67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idea description (max. 2 slides)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860AB-18A6-466A-95F6-6B3EAC09E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Which economical/societal/technical issue will your project address? What is the current impact and technological State-of-the-Art of this issue?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How will the project solve/tackle that issue? What is the technological innovation?</a:t>
            </a:r>
            <a:endParaRPr lang="en-GB" sz="1800" b="1" dirty="0"/>
          </a:p>
          <a:p>
            <a:pPr marL="0" indent="0">
              <a:buFont typeface="Wingdings" panose="05000000000000000000" pitchFamily="2" charset="2"/>
              <a:buNone/>
            </a:pPr>
            <a:endParaRPr lang="en-GB" sz="1800" b="1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3E7FF-7DC8-4F10-89D6-24B20D8CE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0D023-786E-614A-A392-BB9F690BB64D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Box 21">
            <a:extLst>
              <a:ext uri="{FF2B5EF4-FFF2-40B4-BE49-F238E27FC236}">
                <a16:creationId xmlns:a16="http://schemas.microsoft.com/office/drawing/2014/main" id="{FAA27ED5-B271-4946-8EB4-58BF007E6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78" y="4246130"/>
            <a:ext cx="11096644" cy="162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C4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Recommendations for the presentation:</a:t>
            </a:r>
          </a:p>
          <a:p>
            <a:pPr marL="265113" marR="0" lvl="0" indent="-265113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C4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 the project idea number and acronym via “View” and then “Slide Master”. You can edit the text on slide 1 of the Master.</a:t>
            </a:r>
          </a:p>
          <a:p>
            <a:pPr marL="265113" marR="0" lvl="0" indent="-265113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C4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simple visual if possible and do not use detailed technical schemes.</a:t>
            </a:r>
          </a:p>
          <a:p>
            <a:pPr marL="265113" marR="0" lvl="0" indent="-265113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C4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bullets with short statements and do not use full sentences in your slides (keep them for your verbal story). </a:t>
            </a:r>
          </a:p>
          <a:p>
            <a:pPr marL="265113" marR="0" lvl="0" indent="-265113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C4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verbal story should clearly and simply describe how the current situation compares to the future situation thanks to your technology (Innovation). This story should give an example of a real situation that your audience recognizes as being a current problem.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C4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54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1AA96-3C38-435A-A786-CB025AC67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Partners &amp; expertise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860AB-18A6-466A-95F6-6B3EAC09E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1" dirty="0">
                <a:latin typeface="+mn-lt"/>
              </a:rPr>
              <a:t>Partners involved</a:t>
            </a:r>
          </a:p>
          <a:p>
            <a:pPr marL="914400" lvl="1" indent="-457200">
              <a:buFont typeface="Tahoma" panose="020B0604030504040204" pitchFamily="34" charset="0"/>
              <a:buChar char="₋"/>
            </a:pPr>
            <a:r>
              <a:rPr lang="en-US" sz="2400" dirty="0">
                <a:latin typeface="+mn-lt"/>
              </a:rPr>
              <a:t>List the partners / countries already involved</a:t>
            </a:r>
          </a:p>
          <a:p>
            <a:endParaRPr lang="en-US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1" dirty="0">
                <a:latin typeface="+mn-lt"/>
              </a:rPr>
              <a:t>Missing partners / expertise</a:t>
            </a:r>
          </a:p>
          <a:p>
            <a:pPr marL="914400" lvl="1" indent="-457200">
              <a:buFont typeface="Tahoma" panose="020B0604030504040204" pitchFamily="34" charset="0"/>
              <a:buChar char="₋"/>
            </a:pPr>
            <a:r>
              <a:rPr lang="en-US" sz="2400" dirty="0">
                <a:latin typeface="+mn-lt"/>
              </a:rPr>
              <a:t>List the missing partners / expertise / countries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sz="1800" b="1" dirty="0"/>
          </a:p>
          <a:p>
            <a:pPr marL="0" indent="0">
              <a:buFont typeface="Wingdings" panose="05000000000000000000" pitchFamily="2" charset="2"/>
              <a:buNone/>
            </a:pPr>
            <a:endParaRPr lang="en-GB" sz="1800" b="1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3E7FF-7DC8-4F10-89D6-24B20D8CE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D023-786E-614A-A392-BB9F690BB64D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387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1AA96-3C38-435A-A786-CB025AC67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Contact details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860AB-18A6-466A-95F6-6B3EAC09E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1" dirty="0">
                <a:latin typeface="+mn-lt"/>
              </a:rPr>
              <a:t>Name Proposer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Company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Email Address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Telephone number and/or Mobile number</a:t>
            </a:r>
            <a:br>
              <a:rPr lang="en-US" dirty="0"/>
            </a:br>
            <a:endParaRPr lang="en-US" dirty="0"/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C440"/>
                </a:solidFill>
                <a:latin typeface="+mn-lt"/>
              </a:rPr>
              <a:t>Contact details second contact, if applicable</a:t>
            </a:r>
            <a:br>
              <a:rPr lang="en-US" dirty="0">
                <a:latin typeface="+mn-lt"/>
              </a:rPr>
            </a:br>
            <a:r>
              <a:rPr lang="en-US" b="1" dirty="0">
                <a:latin typeface="+mn-lt"/>
              </a:rPr>
              <a:t>Name Proposer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Company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Email Address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Telephone number and/or Mobile number</a:t>
            </a:r>
            <a:endParaRPr lang="en-GB" dirty="0">
              <a:latin typeface="+mn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GB" sz="1800" b="1" dirty="0"/>
          </a:p>
          <a:p>
            <a:pPr marL="0" indent="0">
              <a:buFont typeface="Wingdings" panose="05000000000000000000" pitchFamily="2" charset="2"/>
              <a:buNone/>
            </a:pPr>
            <a:endParaRPr lang="en-GB" sz="1800" b="1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3E7FF-7DC8-4F10-89D6-24B20D8CE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D023-786E-614A-A392-BB9F690BB64D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95ED78-A24F-4A41-ADC3-5364580385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3604" y="1440000"/>
            <a:ext cx="1448396" cy="14483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BB2113-AF27-4098-ACFD-BC4D0A2D10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5926" y="3621379"/>
            <a:ext cx="1448396" cy="144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685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ITEA 4">
      <a:dk1>
        <a:srgbClr val="000000"/>
      </a:dk1>
      <a:lt1>
        <a:srgbClr val="FFFFFF"/>
      </a:lt1>
      <a:dk2>
        <a:srgbClr val="000082"/>
      </a:dk2>
      <a:lt2>
        <a:srgbClr val="FFFFFF"/>
      </a:lt2>
      <a:accent1>
        <a:srgbClr val="00C440"/>
      </a:accent1>
      <a:accent2>
        <a:srgbClr val="0648B9"/>
      </a:accent2>
      <a:accent3>
        <a:srgbClr val="FD4453"/>
      </a:accent3>
      <a:accent4>
        <a:srgbClr val="D9D9D9"/>
      </a:accent4>
      <a:accent5>
        <a:srgbClr val="FBDC57"/>
      </a:accent5>
      <a:accent6>
        <a:srgbClr val="F36F21"/>
      </a:accent6>
      <a:hlink>
        <a:srgbClr val="009640"/>
      </a:hlink>
      <a:folHlink>
        <a:srgbClr val="00C44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EA 4 PowerPoint template.potx" id="{4AFBC9DC-DCD5-4229-A736-40E00A78CB85}" vid="{61358DFF-3A10-4EB4-93FE-882AB8D74A28}"/>
    </a:ext>
  </a:extLst>
</a:theme>
</file>

<file path=ppt/theme/theme2.xml><?xml version="1.0" encoding="utf-8"?>
<a:theme xmlns:a="http://schemas.openxmlformats.org/drawingml/2006/main" name="Office Theme">
  <a:themeElements>
    <a:clrScheme name="ITEA 4">
      <a:dk1>
        <a:srgbClr val="000000"/>
      </a:dk1>
      <a:lt1>
        <a:srgbClr val="FFFFFF"/>
      </a:lt1>
      <a:dk2>
        <a:srgbClr val="000082"/>
      </a:dk2>
      <a:lt2>
        <a:srgbClr val="FFFFFF"/>
      </a:lt2>
      <a:accent1>
        <a:srgbClr val="00C440"/>
      </a:accent1>
      <a:accent2>
        <a:srgbClr val="0648B9"/>
      </a:accent2>
      <a:accent3>
        <a:srgbClr val="FD4453"/>
      </a:accent3>
      <a:accent4>
        <a:srgbClr val="D9D9D9"/>
      </a:accent4>
      <a:accent5>
        <a:srgbClr val="FBDC57"/>
      </a:accent5>
      <a:accent6>
        <a:srgbClr val="F36F21"/>
      </a:accent6>
      <a:hlink>
        <a:srgbClr val="009640"/>
      </a:hlink>
      <a:folHlink>
        <a:srgbClr val="00C44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EA 4 PowerPoint template.potx" id="{CB97D6A7-0D8C-4E12-841F-93D6BCDBB7AB}" vid="{E1D42709-97DF-400F-852B-A47EC1C3C230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4da4786-fedd-4d71-8ced-16bfa63b5200" xsi:nil="true"/>
    <lcf76f155ced4ddcb4097134ff3c332f xmlns="84afe602-0ecd-42f9-9b8e-dd969fee2b1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E75599DC15654CB3473EE5DD32CA1F" ma:contentTypeVersion="21" ma:contentTypeDescription="Een nieuw document maken." ma:contentTypeScope="" ma:versionID="f5c4858e638ffb8071cf582675c07341">
  <xsd:schema xmlns:xsd="http://www.w3.org/2001/XMLSchema" xmlns:xs="http://www.w3.org/2001/XMLSchema" xmlns:p="http://schemas.microsoft.com/office/2006/metadata/properties" xmlns:ns2="84afe602-0ecd-42f9-9b8e-dd969fee2b19" xmlns:ns3="34da4786-fedd-4d71-8ced-16bfa63b5200" targetNamespace="http://schemas.microsoft.com/office/2006/metadata/properties" ma:root="true" ma:fieldsID="e0e39c8eda836b7a30258b3309cb2a00" ns2:_="" ns3:_="">
    <xsd:import namespace="84afe602-0ecd-42f9-9b8e-dd969fee2b19"/>
    <xsd:import namespace="34da4786-fedd-4d71-8ced-16bfa63b52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fe602-0ecd-42f9-9b8e-dd969fee2b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e33cf5d9-a986-4f9d-98e7-154fb2b2e1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a4786-fedd-4d71-8ced-16bfa63b520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771df1a-27df-40aa-a35f-926b94019640}" ma:internalName="TaxCatchAll" ma:showField="CatchAllData" ma:web="34da4786-fedd-4d71-8ced-16bfa63b52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DBC663-D673-4B73-A5C3-42FBED9A99C3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8628f463-e3cf-4f2c-8f01-ec75b33edd67"/>
    <ds:schemaRef ds:uri="http://schemas.microsoft.com/office/2006/metadata/properties"/>
    <ds:schemaRef ds:uri="34da4786-fedd-4d71-8ced-16bfa63b5200"/>
    <ds:schemaRef ds:uri="84afe602-0ecd-42f9-9b8e-dd969fee2b19"/>
  </ds:schemaRefs>
</ds:datastoreItem>
</file>

<file path=customXml/itemProps2.xml><?xml version="1.0" encoding="utf-8"?>
<ds:datastoreItem xmlns:ds="http://schemas.openxmlformats.org/officeDocument/2006/customXml" ds:itemID="{893CEC1A-4D9A-48E1-90E2-49609FA7A5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afe602-0ecd-42f9-9b8e-dd969fee2b19"/>
    <ds:schemaRef ds:uri="34da4786-fedd-4d71-8ced-16bfa63b52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7DA24B-A4DD-40A0-B7C4-728ACD70D4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ITEA 4 PowerPoint template - small</Template>
  <TotalTime>15</TotalTime>
  <Words>248</Words>
  <Application>Microsoft Macintosh PowerPoint</Application>
  <PresentationFormat>Breedbeeld</PresentationFormat>
  <Paragraphs>26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4</vt:i4>
      </vt:variant>
    </vt:vector>
  </HeadingPairs>
  <TitlesOfParts>
    <vt:vector size="11" baseType="lpstr">
      <vt:lpstr>Arial</vt:lpstr>
      <vt:lpstr>Calibri</vt:lpstr>
      <vt:lpstr>Georgia</vt:lpstr>
      <vt:lpstr>Tahoma</vt:lpstr>
      <vt:lpstr>Wingdings</vt:lpstr>
      <vt:lpstr>Kantoorthema</vt:lpstr>
      <vt:lpstr>Office Theme</vt:lpstr>
      <vt:lpstr>Status update project idea ACRONYM</vt:lpstr>
      <vt:lpstr>Project idea description (max. 2 slides)</vt:lpstr>
      <vt:lpstr>Partners &amp; expertise</vt:lpstr>
      <vt:lpstr>Contact details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idea ACRONYM Project idea title</dc:title>
  <dc:creator>Loes van den Borne</dc:creator>
  <cp:lastModifiedBy>Loes van den Borne · ITEA Office</cp:lastModifiedBy>
  <cp:revision>11</cp:revision>
  <dcterms:created xsi:type="dcterms:W3CDTF">2021-06-09T12:20:00Z</dcterms:created>
  <dcterms:modified xsi:type="dcterms:W3CDTF">2025-05-22T13:46:45Z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0x01010051E75599DC15654CB3473EE5DD32CA1F</vt:lpwstr>
  </property>
  <property fmtid="{D5CDD505-2E9C-101B-9397-08002B2CF9AE}" pid="3" name="MediaServiceImageTags">
    <vt:lpwstr/>
  </property>
</Properties>
</file>