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675" r:id="rId3"/>
    <p:sldMasterId id="2147483663" r:id="rId4"/>
  </p:sldMasterIdLst>
  <p:notesMasterIdLst>
    <p:notesMasterId r:id="rId17"/>
  </p:notesMasterIdLst>
  <p:handoutMasterIdLst>
    <p:handoutMasterId r:id="rId18"/>
  </p:handoutMasterIdLst>
  <p:sldIdLst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3" r:id="rId16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51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006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93631"/>
  </p:normalViewPr>
  <p:slideViewPr>
    <p:cSldViewPr>
      <p:cViewPr varScale="1">
        <p:scale>
          <a:sx n="106" d="100"/>
          <a:sy n="106" d="100"/>
        </p:scale>
        <p:origin x="-322" y="-86"/>
      </p:cViewPr>
      <p:guideLst>
        <p:guide orient="horz" pos="3151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2F500-DAE7-A34C-8336-05D24D39283B}" type="doc">
      <dgm:prSet loTypeId="urn:microsoft.com/office/officeart/2005/8/layout/hList1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6769CF1C-6986-714E-B237-32D0E9E6B2EF}">
      <dgm:prSet phldrT="[Texte]"/>
      <dgm:spPr/>
      <dgm:t>
        <a:bodyPr/>
        <a:lstStyle/>
        <a:p>
          <a:r>
            <a:rPr lang="fr-FR" dirty="0" smtClean="0"/>
            <a:t>End points</a:t>
          </a:r>
          <a:endParaRPr lang="fr-FR" dirty="0"/>
        </a:p>
      </dgm:t>
    </dgm:pt>
    <dgm:pt modelId="{C615D8EE-DE62-5D48-B969-BB789C4CFA90}" type="parTrans" cxnId="{F221E5EE-B45C-1142-B120-4DE290CED5DD}">
      <dgm:prSet/>
      <dgm:spPr/>
      <dgm:t>
        <a:bodyPr/>
        <a:lstStyle/>
        <a:p>
          <a:endParaRPr lang="fr-FR"/>
        </a:p>
      </dgm:t>
    </dgm:pt>
    <dgm:pt modelId="{BB4A82FD-6FDD-2A49-89DA-0C0EC096201D}" type="sibTrans" cxnId="{F221E5EE-B45C-1142-B120-4DE290CED5DD}">
      <dgm:prSet/>
      <dgm:spPr/>
      <dgm:t>
        <a:bodyPr/>
        <a:lstStyle/>
        <a:p>
          <a:endParaRPr lang="fr-FR"/>
        </a:p>
      </dgm:t>
    </dgm:pt>
    <dgm:pt modelId="{D50DAF3B-25FB-B54D-8CAD-4E33CBA11EBC}">
      <dgm:prSet phldrT="[Texte]"/>
      <dgm:spPr/>
      <dgm:t>
        <a:bodyPr/>
        <a:lstStyle/>
        <a:p>
          <a:r>
            <a:rPr lang="fr-FR" dirty="0" err="1" smtClean="0"/>
            <a:t>Sensing</a:t>
          </a:r>
          <a:r>
            <a:rPr lang="fr-FR" dirty="0" smtClean="0"/>
            <a:t> BAT </a:t>
          </a:r>
          <a:r>
            <a:rPr lang="fr-FR" dirty="0" err="1" smtClean="0"/>
            <a:t>study</a:t>
          </a:r>
          <a:endParaRPr lang="fr-FR" dirty="0"/>
        </a:p>
      </dgm:t>
    </dgm:pt>
    <dgm:pt modelId="{56627DE7-1E81-1544-86F1-9174FEA0CAFE}" type="parTrans" cxnId="{7813F387-85B7-E445-A1EC-DB8D4761E23B}">
      <dgm:prSet/>
      <dgm:spPr/>
      <dgm:t>
        <a:bodyPr/>
        <a:lstStyle/>
        <a:p>
          <a:endParaRPr lang="fr-FR"/>
        </a:p>
      </dgm:t>
    </dgm:pt>
    <dgm:pt modelId="{D46AF0F5-E8C1-6241-AC6D-DC1B46A1A4CE}" type="sibTrans" cxnId="{7813F387-85B7-E445-A1EC-DB8D4761E23B}">
      <dgm:prSet/>
      <dgm:spPr/>
      <dgm:t>
        <a:bodyPr/>
        <a:lstStyle/>
        <a:p>
          <a:endParaRPr lang="fr-FR"/>
        </a:p>
      </dgm:t>
    </dgm:pt>
    <dgm:pt modelId="{BC198ED7-B2DB-3D4D-8EE2-2EAC7F091190}">
      <dgm:prSet phldrT="[Texte]"/>
      <dgm:spPr/>
      <dgm:t>
        <a:bodyPr/>
        <a:lstStyle/>
        <a:p>
          <a:r>
            <a:rPr lang="fr-FR" dirty="0" smtClean="0"/>
            <a:t>Networks</a:t>
          </a:r>
          <a:endParaRPr lang="fr-FR" dirty="0"/>
        </a:p>
      </dgm:t>
    </dgm:pt>
    <dgm:pt modelId="{92CD7F29-FA7A-904C-A938-5BCE3EDE09EC}" type="parTrans" cxnId="{75F2676E-763C-A640-9872-A19303B22263}">
      <dgm:prSet/>
      <dgm:spPr/>
      <dgm:t>
        <a:bodyPr/>
        <a:lstStyle/>
        <a:p>
          <a:endParaRPr lang="fr-FR"/>
        </a:p>
      </dgm:t>
    </dgm:pt>
    <dgm:pt modelId="{F36C3ED0-7FCB-9F4A-905D-187D3741DEEE}" type="sibTrans" cxnId="{75F2676E-763C-A640-9872-A19303B22263}">
      <dgm:prSet/>
      <dgm:spPr/>
      <dgm:t>
        <a:bodyPr/>
        <a:lstStyle/>
        <a:p>
          <a:endParaRPr lang="fr-FR"/>
        </a:p>
      </dgm:t>
    </dgm:pt>
    <dgm:pt modelId="{43DE1C3B-42A9-3249-82C6-5C9E401DF725}">
      <dgm:prSet phldrT="[Texte]"/>
      <dgm:spPr/>
      <dgm:t>
        <a:bodyPr/>
        <a:lstStyle/>
        <a:p>
          <a:r>
            <a:rPr lang="fr-FR" dirty="0" err="1" smtClean="0"/>
            <a:t>Urban</a:t>
          </a:r>
          <a:r>
            <a:rPr lang="fr-FR" dirty="0" smtClean="0"/>
            <a:t> and dense WSN</a:t>
          </a:r>
          <a:endParaRPr lang="fr-FR" dirty="0"/>
        </a:p>
      </dgm:t>
    </dgm:pt>
    <dgm:pt modelId="{D2F82AC1-299A-4C40-B204-0FC55C9CFFA8}" type="parTrans" cxnId="{7F6C7A20-A457-0745-9C9D-875F12BDE391}">
      <dgm:prSet/>
      <dgm:spPr/>
      <dgm:t>
        <a:bodyPr/>
        <a:lstStyle/>
        <a:p>
          <a:endParaRPr lang="fr-FR"/>
        </a:p>
      </dgm:t>
    </dgm:pt>
    <dgm:pt modelId="{B14687AF-6B23-A24E-B344-F8F4903BAE57}" type="sibTrans" cxnId="{7F6C7A20-A457-0745-9C9D-875F12BDE391}">
      <dgm:prSet/>
      <dgm:spPr/>
      <dgm:t>
        <a:bodyPr/>
        <a:lstStyle/>
        <a:p>
          <a:endParaRPr lang="fr-FR"/>
        </a:p>
      </dgm:t>
    </dgm:pt>
    <dgm:pt modelId="{3A8475CB-D591-F746-B996-4254A54D1532}">
      <dgm:prSet phldrT="[Texte]"/>
      <dgm:spPr/>
      <dgm:t>
        <a:bodyPr/>
        <a:lstStyle/>
        <a:p>
          <a:r>
            <a:rPr lang="fr-FR" dirty="0" smtClean="0"/>
            <a:t>Middleware</a:t>
          </a:r>
          <a:endParaRPr lang="fr-FR" dirty="0"/>
        </a:p>
      </dgm:t>
    </dgm:pt>
    <dgm:pt modelId="{93AFB5DF-F0C0-4644-9BE2-828D968DF86C}" type="parTrans" cxnId="{99680F63-8E59-C144-89EB-BED7BC6E83EA}">
      <dgm:prSet/>
      <dgm:spPr/>
      <dgm:t>
        <a:bodyPr/>
        <a:lstStyle/>
        <a:p>
          <a:endParaRPr lang="fr-FR"/>
        </a:p>
      </dgm:t>
    </dgm:pt>
    <dgm:pt modelId="{E2C523AF-6ADF-C248-A208-5C3E83315B34}" type="sibTrans" cxnId="{99680F63-8E59-C144-89EB-BED7BC6E83EA}">
      <dgm:prSet/>
      <dgm:spPr/>
      <dgm:t>
        <a:bodyPr/>
        <a:lstStyle/>
        <a:p>
          <a:endParaRPr lang="fr-FR"/>
        </a:p>
      </dgm:t>
    </dgm:pt>
    <dgm:pt modelId="{54D92D4B-9E3D-9843-B32D-BA427DF9E7F0}">
      <dgm:prSet phldrT="[Texte]"/>
      <dgm:spPr/>
      <dgm:t>
        <a:bodyPr/>
        <a:lstStyle/>
        <a:p>
          <a:r>
            <a:rPr lang="fr-FR" dirty="0" smtClean="0"/>
            <a:t>Time </a:t>
          </a:r>
          <a:r>
            <a:rPr lang="fr-FR" dirty="0" err="1" smtClean="0"/>
            <a:t>series</a:t>
          </a:r>
          <a:r>
            <a:rPr lang="fr-FR" dirty="0" smtClean="0"/>
            <a:t> </a:t>
          </a:r>
          <a:endParaRPr lang="fr-FR" dirty="0"/>
        </a:p>
      </dgm:t>
    </dgm:pt>
    <dgm:pt modelId="{AACD308B-A69C-B840-949D-DA1C6953CD76}" type="parTrans" cxnId="{018FE404-D7C2-C84A-A63D-A92B04176204}">
      <dgm:prSet/>
      <dgm:spPr/>
      <dgm:t>
        <a:bodyPr/>
        <a:lstStyle/>
        <a:p>
          <a:endParaRPr lang="fr-FR"/>
        </a:p>
      </dgm:t>
    </dgm:pt>
    <dgm:pt modelId="{429323C6-54C8-8D42-9C66-849FD88FDDC6}" type="sibTrans" cxnId="{018FE404-D7C2-C84A-A63D-A92B04176204}">
      <dgm:prSet/>
      <dgm:spPr/>
      <dgm:t>
        <a:bodyPr/>
        <a:lstStyle/>
        <a:p>
          <a:endParaRPr lang="fr-FR"/>
        </a:p>
      </dgm:t>
    </dgm:pt>
    <dgm:pt modelId="{62B670CE-D506-4344-9034-FA7E6C0493E6}">
      <dgm:prSet phldrT="[Texte]"/>
      <dgm:spPr/>
      <dgm:t>
        <a:bodyPr/>
        <a:lstStyle/>
        <a:p>
          <a:r>
            <a:rPr lang="fr-FR" dirty="0" smtClean="0"/>
            <a:t>Applications</a:t>
          </a:r>
          <a:endParaRPr lang="fr-FR" dirty="0"/>
        </a:p>
      </dgm:t>
    </dgm:pt>
    <dgm:pt modelId="{FA1CC15B-7CC3-064A-8DE0-FA5FB538377B}" type="parTrans" cxnId="{49019DC6-4893-C946-B976-CC108C7DFBD7}">
      <dgm:prSet/>
      <dgm:spPr/>
      <dgm:t>
        <a:bodyPr/>
        <a:lstStyle/>
        <a:p>
          <a:endParaRPr lang="fr-FR"/>
        </a:p>
      </dgm:t>
    </dgm:pt>
    <dgm:pt modelId="{3001FD3A-8EE5-4E4F-AC41-AE026C9DBC9A}" type="sibTrans" cxnId="{49019DC6-4893-C946-B976-CC108C7DFBD7}">
      <dgm:prSet/>
      <dgm:spPr/>
      <dgm:t>
        <a:bodyPr/>
        <a:lstStyle/>
        <a:p>
          <a:endParaRPr lang="fr-FR"/>
        </a:p>
      </dgm:t>
    </dgm:pt>
    <dgm:pt modelId="{C6489CFC-75D3-1640-8EF2-FE9EEF49322D}">
      <dgm:prSet/>
      <dgm:spPr/>
      <dgm:t>
        <a:bodyPr/>
        <a:lstStyle/>
        <a:p>
          <a:r>
            <a:rPr lang="fr-FR" dirty="0" err="1" smtClean="0"/>
            <a:t>Energy</a:t>
          </a:r>
          <a:r>
            <a:rPr lang="fr-FR" dirty="0" smtClean="0"/>
            <a:t> management (</a:t>
          </a:r>
          <a:r>
            <a:rPr lang="fr-FR" dirty="0" err="1" smtClean="0"/>
            <a:t>Battery</a:t>
          </a:r>
          <a:r>
            <a:rPr lang="fr-FR" dirty="0" smtClean="0"/>
            <a:t> life)</a:t>
          </a:r>
        </a:p>
      </dgm:t>
    </dgm:pt>
    <dgm:pt modelId="{4DED7072-9068-B944-B042-916922FCA567}" type="parTrans" cxnId="{4C24B377-3562-844F-9860-7BA6DA2E0A99}">
      <dgm:prSet/>
      <dgm:spPr/>
      <dgm:t>
        <a:bodyPr/>
        <a:lstStyle/>
        <a:p>
          <a:endParaRPr lang="fr-FR"/>
        </a:p>
      </dgm:t>
    </dgm:pt>
    <dgm:pt modelId="{42AA36BF-47D7-834A-8BE7-9AA277BE165A}" type="sibTrans" cxnId="{4C24B377-3562-844F-9860-7BA6DA2E0A99}">
      <dgm:prSet/>
      <dgm:spPr/>
      <dgm:t>
        <a:bodyPr/>
        <a:lstStyle/>
        <a:p>
          <a:endParaRPr lang="fr-FR"/>
        </a:p>
      </dgm:t>
    </dgm:pt>
    <dgm:pt modelId="{9444733B-A44C-B346-9AB1-9E8433514810}">
      <dgm:prSet/>
      <dgm:spPr/>
      <dgm:t>
        <a:bodyPr/>
        <a:lstStyle/>
        <a:p>
          <a:r>
            <a:rPr lang="fr-FR" smtClean="0"/>
            <a:t>Data logging</a:t>
          </a:r>
          <a:endParaRPr lang="fr-FR" dirty="0" smtClean="0"/>
        </a:p>
      </dgm:t>
    </dgm:pt>
    <dgm:pt modelId="{096E47BC-0C24-6B44-8590-2580D20224AA}" type="parTrans" cxnId="{CE8150E5-457F-A04E-8EC2-129F3852440E}">
      <dgm:prSet/>
      <dgm:spPr/>
      <dgm:t>
        <a:bodyPr/>
        <a:lstStyle/>
        <a:p>
          <a:endParaRPr lang="fr-FR"/>
        </a:p>
      </dgm:t>
    </dgm:pt>
    <dgm:pt modelId="{25A418B3-1639-5B45-9E2A-9D104776F11E}" type="sibTrans" cxnId="{CE8150E5-457F-A04E-8EC2-129F3852440E}">
      <dgm:prSet/>
      <dgm:spPr/>
      <dgm:t>
        <a:bodyPr/>
        <a:lstStyle/>
        <a:p>
          <a:endParaRPr lang="fr-FR"/>
        </a:p>
      </dgm:t>
    </dgm:pt>
    <dgm:pt modelId="{92BC6412-DE6E-6D4B-A835-BA4D04D1EEEA}">
      <dgm:prSet/>
      <dgm:spPr/>
      <dgm:t>
        <a:bodyPr/>
        <a:lstStyle/>
        <a:p>
          <a:r>
            <a:rPr lang="fr-FR" dirty="0" err="1" smtClean="0"/>
            <a:t>Remote</a:t>
          </a:r>
          <a:r>
            <a:rPr lang="fr-FR" dirty="0" smtClean="0"/>
            <a:t> configuration (Calibration) </a:t>
          </a:r>
          <a:endParaRPr lang="fr-FR" dirty="0"/>
        </a:p>
      </dgm:t>
    </dgm:pt>
    <dgm:pt modelId="{F0060FC7-82ED-654F-9294-B3E8861AF0E6}" type="parTrans" cxnId="{4186A45B-BE46-014E-B128-9CB4F76A9C6E}">
      <dgm:prSet/>
      <dgm:spPr/>
      <dgm:t>
        <a:bodyPr/>
        <a:lstStyle/>
        <a:p>
          <a:endParaRPr lang="fr-FR"/>
        </a:p>
      </dgm:t>
    </dgm:pt>
    <dgm:pt modelId="{0507CDBC-38D0-6941-9DB2-3BF6F4ADCC5D}" type="sibTrans" cxnId="{4186A45B-BE46-014E-B128-9CB4F76A9C6E}">
      <dgm:prSet/>
      <dgm:spPr/>
      <dgm:t>
        <a:bodyPr/>
        <a:lstStyle/>
        <a:p>
          <a:endParaRPr lang="fr-FR"/>
        </a:p>
      </dgm:t>
    </dgm:pt>
    <dgm:pt modelId="{6548E099-E026-8349-A2B7-2A09C3DD3A6E}">
      <dgm:prSet/>
      <dgm:spPr/>
      <dgm:t>
        <a:bodyPr/>
        <a:lstStyle/>
        <a:p>
          <a:r>
            <a:rPr lang="fr-FR" dirty="0" smtClean="0"/>
            <a:t>Local intelligence (</a:t>
          </a:r>
          <a:r>
            <a:rPr lang="fr-FR" dirty="0" err="1" smtClean="0"/>
            <a:t>Alarms</a:t>
          </a:r>
          <a:r>
            <a:rPr lang="fr-FR" dirty="0" smtClean="0"/>
            <a:t>)</a:t>
          </a:r>
        </a:p>
      </dgm:t>
    </dgm:pt>
    <dgm:pt modelId="{8062011D-1377-2241-878D-F4519A388561}" type="parTrans" cxnId="{D20E24C7-3806-0749-8DF3-0D2B159727D8}">
      <dgm:prSet/>
      <dgm:spPr/>
      <dgm:t>
        <a:bodyPr/>
        <a:lstStyle/>
        <a:p>
          <a:endParaRPr lang="fr-FR"/>
        </a:p>
      </dgm:t>
    </dgm:pt>
    <dgm:pt modelId="{1A5E1E45-1D9B-8649-91E6-F2F0EA0E13B8}" type="sibTrans" cxnId="{D20E24C7-3806-0749-8DF3-0D2B159727D8}">
      <dgm:prSet/>
      <dgm:spPr/>
      <dgm:t>
        <a:bodyPr/>
        <a:lstStyle/>
        <a:p>
          <a:endParaRPr lang="fr-FR"/>
        </a:p>
      </dgm:t>
    </dgm:pt>
    <dgm:pt modelId="{4FD4F341-736A-3544-BB8C-0E81F591BB71}">
      <dgm:prSet/>
      <dgm:spPr/>
      <dgm:t>
        <a:bodyPr/>
        <a:lstStyle/>
        <a:p>
          <a:endParaRPr lang="fr-FR" dirty="0" smtClean="0"/>
        </a:p>
      </dgm:t>
    </dgm:pt>
    <dgm:pt modelId="{B877499A-2B99-AB46-8429-A34417B52D5C}" type="parTrans" cxnId="{55F7EE6B-F71E-1D41-A60F-D78FD3A10D63}">
      <dgm:prSet/>
      <dgm:spPr/>
      <dgm:t>
        <a:bodyPr/>
        <a:lstStyle/>
        <a:p>
          <a:endParaRPr lang="fr-FR"/>
        </a:p>
      </dgm:t>
    </dgm:pt>
    <dgm:pt modelId="{6B47AC41-4E91-FE41-8C31-6EC9C2115851}" type="sibTrans" cxnId="{55F7EE6B-F71E-1D41-A60F-D78FD3A10D63}">
      <dgm:prSet/>
      <dgm:spPr/>
      <dgm:t>
        <a:bodyPr/>
        <a:lstStyle/>
        <a:p>
          <a:endParaRPr lang="fr-FR"/>
        </a:p>
      </dgm:t>
    </dgm:pt>
    <dgm:pt modelId="{EF2EAF77-D107-A746-9174-EB4E0123E6A9}">
      <dgm:prSet/>
      <dgm:spPr/>
      <dgm:t>
        <a:bodyPr/>
        <a:lstStyle/>
        <a:p>
          <a:r>
            <a:rPr lang="fr-FR" dirty="0" smtClean="0"/>
            <a:t>Rural and </a:t>
          </a:r>
          <a:r>
            <a:rPr lang="fr-FR" dirty="0" err="1" smtClean="0"/>
            <a:t>scatterred</a:t>
          </a:r>
          <a:r>
            <a:rPr lang="fr-FR" dirty="0" smtClean="0"/>
            <a:t> WSN</a:t>
          </a:r>
        </a:p>
      </dgm:t>
    </dgm:pt>
    <dgm:pt modelId="{0AF4D351-7210-FA42-B22E-26491AC77C00}" type="parTrans" cxnId="{2574B65B-17C6-D146-9597-2FBA7D90B1EB}">
      <dgm:prSet/>
      <dgm:spPr/>
      <dgm:t>
        <a:bodyPr/>
        <a:lstStyle/>
        <a:p>
          <a:endParaRPr lang="fr-FR"/>
        </a:p>
      </dgm:t>
    </dgm:pt>
    <dgm:pt modelId="{602E7C0D-2844-E448-871B-3C0B828218F6}" type="sibTrans" cxnId="{2574B65B-17C6-D146-9597-2FBA7D90B1EB}">
      <dgm:prSet/>
      <dgm:spPr/>
      <dgm:t>
        <a:bodyPr/>
        <a:lstStyle/>
        <a:p>
          <a:endParaRPr lang="fr-FR"/>
        </a:p>
      </dgm:t>
    </dgm:pt>
    <dgm:pt modelId="{4ED86C7B-BC75-4A4A-92D2-E0B0FBEFCC9B}">
      <dgm:prSet/>
      <dgm:spPr/>
      <dgm:t>
        <a:bodyPr/>
        <a:lstStyle/>
        <a:p>
          <a:r>
            <a:rPr lang="fr-FR" dirty="0" smtClean="0"/>
            <a:t>Custom On-the-</a:t>
          </a:r>
          <a:r>
            <a:rPr lang="fr-FR" dirty="0" err="1" smtClean="0"/>
            <a:t>fly</a:t>
          </a:r>
          <a:r>
            <a:rPr lang="fr-FR" dirty="0" smtClean="0"/>
            <a:t> data </a:t>
          </a:r>
          <a:r>
            <a:rPr lang="fr-FR" dirty="0" err="1" smtClean="0"/>
            <a:t>processing</a:t>
          </a:r>
          <a:endParaRPr lang="fr-FR" dirty="0" smtClean="0"/>
        </a:p>
      </dgm:t>
    </dgm:pt>
    <dgm:pt modelId="{91F2F549-E2C3-C743-BF56-C5DB49257B47}" type="parTrans" cxnId="{B0183B8C-046C-584D-8660-FC185D1189A9}">
      <dgm:prSet/>
      <dgm:spPr/>
      <dgm:t>
        <a:bodyPr/>
        <a:lstStyle/>
        <a:p>
          <a:endParaRPr lang="fr-FR"/>
        </a:p>
      </dgm:t>
    </dgm:pt>
    <dgm:pt modelId="{B6EB0908-2308-BC42-B61B-069F9D913EAC}" type="sibTrans" cxnId="{B0183B8C-046C-584D-8660-FC185D1189A9}">
      <dgm:prSet/>
      <dgm:spPr/>
      <dgm:t>
        <a:bodyPr/>
        <a:lstStyle/>
        <a:p>
          <a:endParaRPr lang="fr-FR"/>
        </a:p>
      </dgm:t>
    </dgm:pt>
    <dgm:pt modelId="{E3BEBC05-6B91-BB46-B549-4F3CE820F63A}">
      <dgm:prSet/>
      <dgm:spPr/>
      <dgm:t>
        <a:bodyPr/>
        <a:lstStyle/>
        <a:p>
          <a:r>
            <a:rPr lang="fr-FR" dirty="0" err="1" smtClean="0"/>
            <a:t>Highly</a:t>
          </a:r>
          <a:r>
            <a:rPr lang="fr-FR" dirty="0" smtClean="0"/>
            <a:t> </a:t>
          </a:r>
          <a:r>
            <a:rPr lang="fr-FR" dirty="0" err="1" smtClean="0"/>
            <a:t>scalable</a:t>
          </a:r>
          <a:endParaRPr lang="fr-FR" dirty="0" smtClean="0"/>
        </a:p>
      </dgm:t>
    </dgm:pt>
    <dgm:pt modelId="{9E05D154-A4FA-9043-B655-AA8A8D36A0A0}" type="parTrans" cxnId="{1C297F65-CA9A-FF49-953E-0996766E9428}">
      <dgm:prSet/>
      <dgm:spPr/>
      <dgm:t>
        <a:bodyPr/>
        <a:lstStyle/>
        <a:p>
          <a:endParaRPr lang="fr-FR"/>
        </a:p>
      </dgm:t>
    </dgm:pt>
    <dgm:pt modelId="{EF2370E6-C646-BD4A-8DDE-ABE5BD4B4FA5}" type="sibTrans" cxnId="{1C297F65-CA9A-FF49-953E-0996766E9428}">
      <dgm:prSet/>
      <dgm:spPr/>
      <dgm:t>
        <a:bodyPr/>
        <a:lstStyle/>
        <a:p>
          <a:endParaRPr lang="fr-FR"/>
        </a:p>
      </dgm:t>
    </dgm:pt>
    <dgm:pt modelId="{1B573DEF-9E75-594C-8B14-D3EA5F01761E}">
      <dgm:prSet/>
      <dgm:spPr/>
      <dgm:t>
        <a:bodyPr/>
        <a:lstStyle/>
        <a:p>
          <a:r>
            <a:rPr lang="fr-FR" dirty="0" smtClean="0"/>
            <a:t>Open Source</a:t>
          </a:r>
          <a:endParaRPr lang="fr-FR" dirty="0"/>
        </a:p>
      </dgm:t>
    </dgm:pt>
    <dgm:pt modelId="{0206D24A-EBDB-C146-8644-55AB5637A904}" type="parTrans" cxnId="{5667A6DA-36AD-754F-B4CD-EBBFD2547E4C}">
      <dgm:prSet/>
      <dgm:spPr/>
      <dgm:t>
        <a:bodyPr/>
        <a:lstStyle/>
        <a:p>
          <a:endParaRPr lang="fr-FR"/>
        </a:p>
      </dgm:t>
    </dgm:pt>
    <dgm:pt modelId="{4CD35D27-206F-5545-B5C4-0AB88330D14C}" type="sibTrans" cxnId="{5667A6DA-36AD-754F-B4CD-EBBFD2547E4C}">
      <dgm:prSet/>
      <dgm:spPr/>
      <dgm:t>
        <a:bodyPr/>
        <a:lstStyle/>
        <a:p>
          <a:endParaRPr lang="fr-FR"/>
        </a:p>
      </dgm:t>
    </dgm:pt>
    <dgm:pt modelId="{783D4CF4-97AA-3B46-BE32-7CDC42F28533}">
      <dgm:prSet phldrT="[Texte]"/>
      <dgm:spPr/>
      <dgm:t>
        <a:bodyPr/>
        <a:lstStyle/>
        <a:p>
          <a:r>
            <a:rPr lang="fr-FR" b="0" dirty="0" smtClean="0"/>
            <a:t>Data </a:t>
          </a:r>
          <a:r>
            <a:rPr lang="fr-FR" b="0" dirty="0" err="1" smtClean="0"/>
            <a:t>analytics</a:t>
          </a:r>
          <a:endParaRPr lang="fr-FR" b="0" dirty="0"/>
        </a:p>
      </dgm:t>
    </dgm:pt>
    <dgm:pt modelId="{A5A8FDC6-1FE2-F343-8345-6B2FE06B2E95}" type="parTrans" cxnId="{F4345C9E-47FD-7A49-BB21-6570AED6C7BA}">
      <dgm:prSet/>
      <dgm:spPr/>
      <dgm:t>
        <a:bodyPr/>
        <a:lstStyle/>
        <a:p>
          <a:endParaRPr lang="fr-FR"/>
        </a:p>
      </dgm:t>
    </dgm:pt>
    <dgm:pt modelId="{C4F83235-818C-B041-A2DA-E64338AB43DE}" type="sibTrans" cxnId="{F4345C9E-47FD-7A49-BB21-6570AED6C7BA}">
      <dgm:prSet/>
      <dgm:spPr/>
      <dgm:t>
        <a:bodyPr/>
        <a:lstStyle/>
        <a:p>
          <a:endParaRPr lang="fr-FR"/>
        </a:p>
      </dgm:t>
    </dgm:pt>
    <dgm:pt modelId="{071BFC5A-EAB7-134B-BFB2-F2D15250D2FC}">
      <dgm:prSet/>
      <dgm:spPr/>
      <dgm:t>
        <a:bodyPr/>
        <a:lstStyle/>
        <a:p>
          <a:r>
            <a:rPr lang="fr-FR" b="0" dirty="0" smtClean="0"/>
            <a:t>Event Stream </a:t>
          </a:r>
          <a:r>
            <a:rPr lang="fr-FR" b="0" dirty="0" err="1" smtClean="0"/>
            <a:t>Processing</a:t>
          </a:r>
          <a:r>
            <a:rPr lang="fr-FR" b="0" dirty="0" smtClean="0"/>
            <a:t> and </a:t>
          </a:r>
          <a:r>
            <a:rPr lang="fr-FR" b="0" dirty="0" err="1" smtClean="0"/>
            <a:t>Complex</a:t>
          </a:r>
          <a:r>
            <a:rPr lang="fr-FR" b="0" dirty="0" smtClean="0"/>
            <a:t> Event </a:t>
          </a:r>
          <a:r>
            <a:rPr lang="fr-FR" b="0" dirty="0" err="1" smtClean="0"/>
            <a:t>Processing</a:t>
          </a:r>
          <a:r>
            <a:rPr lang="fr-FR" b="0" dirty="0" smtClean="0"/>
            <a:t> </a:t>
          </a:r>
          <a:endParaRPr lang="fr-FR" b="0" dirty="0"/>
        </a:p>
      </dgm:t>
    </dgm:pt>
    <dgm:pt modelId="{7B45C60A-20F8-8E42-ACF4-22DDEA90CD53}" type="parTrans" cxnId="{2A148BF3-1B18-F54D-81D5-52589F24D822}">
      <dgm:prSet/>
      <dgm:spPr/>
      <dgm:t>
        <a:bodyPr/>
        <a:lstStyle/>
        <a:p>
          <a:endParaRPr lang="fr-FR"/>
        </a:p>
      </dgm:t>
    </dgm:pt>
    <dgm:pt modelId="{207206A9-C30A-E34B-B2C0-D5815A084878}" type="sibTrans" cxnId="{2A148BF3-1B18-F54D-81D5-52589F24D822}">
      <dgm:prSet/>
      <dgm:spPr/>
      <dgm:t>
        <a:bodyPr/>
        <a:lstStyle/>
        <a:p>
          <a:endParaRPr lang="fr-FR"/>
        </a:p>
      </dgm:t>
    </dgm:pt>
    <dgm:pt modelId="{FC64FB22-622E-3A46-8F47-874FB483ED30}">
      <dgm:prSet/>
      <dgm:spPr/>
      <dgm:t>
        <a:bodyPr/>
        <a:lstStyle/>
        <a:p>
          <a:r>
            <a:rPr lang="fr-FR" b="0" dirty="0" err="1" smtClean="0"/>
            <a:t>Forecast</a:t>
          </a:r>
          <a:endParaRPr lang="fr-FR" b="0" dirty="0" smtClean="0"/>
        </a:p>
      </dgm:t>
    </dgm:pt>
    <dgm:pt modelId="{8C6B9208-4634-EE4C-BACF-D9A5A281722F}" type="parTrans" cxnId="{F2C764A0-ACAE-6A46-B6F5-4D2DD83A15FA}">
      <dgm:prSet/>
      <dgm:spPr/>
      <dgm:t>
        <a:bodyPr/>
        <a:lstStyle/>
        <a:p>
          <a:endParaRPr lang="fr-FR"/>
        </a:p>
      </dgm:t>
    </dgm:pt>
    <dgm:pt modelId="{6A4FF24C-7F25-5D41-80A5-7D087F4E62D6}" type="sibTrans" cxnId="{F2C764A0-ACAE-6A46-B6F5-4D2DD83A15FA}">
      <dgm:prSet/>
      <dgm:spPr/>
      <dgm:t>
        <a:bodyPr/>
        <a:lstStyle/>
        <a:p>
          <a:endParaRPr lang="fr-FR"/>
        </a:p>
      </dgm:t>
    </dgm:pt>
    <dgm:pt modelId="{38E4A3B4-DD42-434C-B637-93C8FE9053A7}">
      <dgm:prSet/>
      <dgm:spPr/>
      <dgm:t>
        <a:bodyPr/>
        <a:lstStyle/>
        <a:p>
          <a:r>
            <a:rPr lang="fr-FR" b="0" smtClean="0"/>
            <a:t>Simulation</a:t>
          </a:r>
          <a:endParaRPr lang="fr-FR" b="0" dirty="0"/>
        </a:p>
      </dgm:t>
    </dgm:pt>
    <dgm:pt modelId="{CDBA0398-C044-064B-B9E7-D58EB063A536}" type="parTrans" cxnId="{E6D610B2-7F31-924D-8889-076CCAC89B0C}">
      <dgm:prSet/>
      <dgm:spPr/>
      <dgm:t>
        <a:bodyPr/>
        <a:lstStyle/>
        <a:p>
          <a:endParaRPr lang="fr-FR"/>
        </a:p>
      </dgm:t>
    </dgm:pt>
    <dgm:pt modelId="{1D5D24F6-8CFC-B047-B51D-CE156C44B706}" type="sibTrans" cxnId="{E6D610B2-7F31-924D-8889-076CCAC89B0C}">
      <dgm:prSet/>
      <dgm:spPr/>
      <dgm:t>
        <a:bodyPr/>
        <a:lstStyle/>
        <a:p>
          <a:endParaRPr lang="fr-FR"/>
        </a:p>
      </dgm:t>
    </dgm:pt>
    <dgm:pt modelId="{6D8FA6A9-C6D2-2B4A-8F55-8D843DEFA91D}">
      <dgm:prSet/>
      <dgm:spPr/>
      <dgm:t>
        <a:bodyPr/>
        <a:lstStyle/>
        <a:p>
          <a:r>
            <a:rPr lang="fr-FR" b="0" dirty="0" smtClean="0"/>
            <a:t>Visualisation</a:t>
          </a:r>
        </a:p>
      </dgm:t>
    </dgm:pt>
    <dgm:pt modelId="{A1FE484A-71FF-F341-A71A-B2D9EA9B2062}" type="parTrans" cxnId="{70BBDA54-C6B3-D248-8C4F-DC6EEA82767D}">
      <dgm:prSet/>
      <dgm:spPr/>
      <dgm:t>
        <a:bodyPr/>
        <a:lstStyle/>
        <a:p>
          <a:endParaRPr lang="fr-FR"/>
        </a:p>
      </dgm:t>
    </dgm:pt>
    <dgm:pt modelId="{53A60F1F-C814-4B45-B03F-E11ED41D0271}" type="sibTrans" cxnId="{70BBDA54-C6B3-D248-8C4F-DC6EEA82767D}">
      <dgm:prSet/>
      <dgm:spPr/>
      <dgm:t>
        <a:bodyPr/>
        <a:lstStyle/>
        <a:p>
          <a:endParaRPr lang="fr-FR"/>
        </a:p>
      </dgm:t>
    </dgm:pt>
    <dgm:pt modelId="{33958B3B-EB8A-4F4C-BE64-7DE403006C26}">
      <dgm:prSet/>
      <dgm:spPr/>
      <dgm:t>
        <a:bodyPr/>
        <a:lstStyle/>
        <a:p>
          <a:endParaRPr lang="fr-FR" dirty="0" smtClean="0"/>
        </a:p>
      </dgm:t>
    </dgm:pt>
    <dgm:pt modelId="{F2C1324F-BF5D-1648-B860-1C8B9F4E69C6}" type="parTrans" cxnId="{9A1E21E5-D250-A347-A947-359F10D9164E}">
      <dgm:prSet/>
      <dgm:spPr/>
      <dgm:t>
        <a:bodyPr/>
        <a:lstStyle/>
        <a:p>
          <a:endParaRPr lang="fr-FR"/>
        </a:p>
      </dgm:t>
    </dgm:pt>
    <dgm:pt modelId="{3CDF2608-D097-6240-8A53-0BE0E6B6470C}" type="sibTrans" cxnId="{9A1E21E5-D250-A347-A947-359F10D9164E}">
      <dgm:prSet/>
      <dgm:spPr/>
      <dgm:t>
        <a:bodyPr/>
        <a:lstStyle/>
        <a:p>
          <a:endParaRPr lang="fr-FR"/>
        </a:p>
      </dgm:t>
    </dgm:pt>
    <dgm:pt modelId="{90380B8B-117F-A546-95B0-44A2107100DB}">
      <dgm:prSet/>
      <dgm:spPr/>
      <dgm:t>
        <a:bodyPr/>
        <a:lstStyle/>
        <a:p>
          <a:endParaRPr lang="fr-FR" dirty="0" smtClean="0"/>
        </a:p>
      </dgm:t>
    </dgm:pt>
    <dgm:pt modelId="{FA8D3034-273A-C44B-BD04-4E0FAEB61BA1}" type="parTrans" cxnId="{A58419AD-A68B-C648-91C0-32E8646B16F5}">
      <dgm:prSet/>
      <dgm:spPr/>
      <dgm:t>
        <a:bodyPr/>
        <a:lstStyle/>
        <a:p>
          <a:endParaRPr lang="fr-FR"/>
        </a:p>
      </dgm:t>
    </dgm:pt>
    <dgm:pt modelId="{74EE9396-AE84-674D-B465-76E6585FC2EF}" type="sibTrans" cxnId="{A58419AD-A68B-C648-91C0-32E8646B16F5}">
      <dgm:prSet/>
      <dgm:spPr/>
      <dgm:t>
        <a:bodyPr/>
        <a:lstStyle/>
        <a:p>
          <a:endParaRPr lang="fr-FR"/>
        </a:p>
      </dgm:t>
    </dgm:pt>
    <dgm:pt modelId="{3F2D1C16-A365-C94C-A523-36752ADC85AF}">
      <dgm:prSet/>
      <dgm:spPr/>
      <dgm:t>
        <a:bodyPr/>
        <a:lstStyle/>
        <a:p>
          <a:endParaRPr lang="fr-FR" dirty="0" smtClean="0"/>
        </a:p>
      </dgm:t>
    </dgm:pt>
    <dgm:pt modelId="{42B31D76-D040-9B48-BBBC-D3A44A09259B}" type="parTrans" cxnId="{8CEAC581-18B1-C844-A2E2-9E9B0C8A3B6F}">
      <dgm:prSet/>
      <dgm:spPr/>
      <dgm:t>
        <a:bodyPr/>
        <a:lstStyle/>
        <a:p>
          <a:endParaRPr lang="fr-FR"/>
        </a:p>
      </dgm:t>
    </dgm:pt>
    <dgm:pt modelId="{278BCC95-C7C5-8747-9878-F88DA12D979A}" type="sibTrans" cxnId="{8CEAC581-18B1-C844-A2E2-9E9B0C8A3B6F}">
      <dgm:prSet/>
      <dgm:spPr/>
      <dgm:t>
        <a:bodyPr/>
        <a:lstStyle/>
        <a:p>
          <a:endParaRPr lang="fr-FR"/>
        </a:p>
      </dgm:t>
    </dgm:pt>
    <dgm:pt modelId="{D78B8F70-2895-A14F-B4B1-65FFEC6BB1E4}">
      <dgm:prSet/>
      <dgm:spPr/>
      <dgm:t>
        <a:bodyPr/>
        <a:lstStyle/>
        <a:p>
          <a:endParaRPr lang="fr-FR" dirty="0" smtClean="0"/>
        </a:p>
      </dgm:t>
    </dgm:pt>
    <dgm:pt modelId="{20FA529F-F3A1-2D46-8A0F-C5DFD22E8961}" type="parTrans" cxnId="{3D82A688-D280-6245-B5FD-78A65EFF6B95}">
      <dgm:prSet/>
      <dgm:spPr/>
      <dgm:t>
        <a:bodyPr/>
        <a:lstStyle/>
        <a:p>
          <a:endParaRPr lang="fr-FR"/>
        </a:p>
      </dgm:t>
    </dgm:pt>
    <dgm:pt modelId="{3693CACD-2646-4448-B8E2-67DE03820577}" type="sibTrans" cxnId="{3D82A688-D280-6245-B5FD-78A65EFF6B95}">
      <dgm:prSet/>
      <dgm:spPr/>
      <dgm:t>
        <a:bodyPr/>
        <a:lstStyle/>
        <a:p>
          <a:endParaRPr lang="fr-FR"/>
        </a:p>
      </dgm:t>
    </dgm:pt>
    <dgm:pt modelId="{3A82C5BA-5FD8-A740-A0DF-15D8E951E2F0}">
      <dgm:prSet/>
      <dgm:spPr/>
      <dgm:t>
        <a:bodyPr/>
        <a:lstStyle/>
        <a:p>
          <a:endParaRPr lang="fr-FR" dirty="0" smtClean="0"/>
        </a:p>
      </dgm:t>
    </dgm:pt>
    <dgm:pt modelId="{6CAEE047-10BD-AA4D-A4FB-C4A0A815E991}" type="parTrans" cxnId="{44F2D65A-B898-8843-A5AE-176A79CE086E}">
      <dgm:prSet/>
      <dgm:spPr/>
      <dgm:t>
        <a:bodyPr/>
        <a:lstStyle/>
        <a:p>
          <a:endParaRPr lang="fr-FR"/>
        </a:p>
      </dgm:t>
    </dgm:pt>
    <dgm:pt modelId="{FD12DBA8-41FB-D448-8E1D-C3E7E6E7DADB}" type="sibTrans" cxnId="{44F2D65A-B898-8843-A5AE-176A79CE086E}">
      <dgm:prSet/>
      <dgm:spPr/>
      <dgm:t>
        <a:bodyPr/>
        <a:lstStyle/>
        <a:p>
          <a:endParaRPr lang="fr-FR"/>
        </a:p>
      </dgm:t>
    </dgm:pt>
    <dgm:pt modelId="{9EBE944B-A7A1-D840-AD14-4D6EF9C5A746}" type="pres">
      <dgm:prSet presAssocID="{4692F500-DAE7-A34C-8336-05D24D3928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2FD182D-47AA-4046-BE20-55C901281748}" type="pres">
      <dgm:prSet presAssocID="{6769CF1C-6986-714E-B237-32D0E9E6B2EF}" presName="composite" presStyleCnt="0"/>
      <dgm:spPr/>
    </dgm:pt>
    <dgm:pt modelId="{B445816B-52C9-344B-B782-75C158C4ECDB}" type="pres">
      <dgm:prSet presAssocID="{6769CF1C-6986-714E-B237-32D0E9E6B2E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E1E856-39A9-F244-AD4B-98E75D04182D}" type="pres">
      <dgm:prSet presAssocID="{6769CF1C-6986-714E-B237-32D0E9E6B2EF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0895F2-5BC7-074A-A6FA-79BF6ECA5C77}" type="pres">
      <dgm:prSet presAssocID="{BB4A82FD-6FDD-2A49-89DA-0C0EC096201D}" presName="space" presStyleCnt="0"/>
      <dgm:spPr/>
    </dgm:pt>
    <dgm:pt modelId="{0EF71537-4F5D-0F41-8C26-E75C5D724EB6}" type="pres">
      <dgm:prSet presAssocID="{BC198ED7-B2DB-3D4D-8EE2-2EAC7F091190}" presName="composite" presStyleCnt="0"/>
      <dgm:spPr/>
    </dgm:pt>
    <dgm:pt modelId="{48990CBE-8A5F-ED4E-9233-693B49AD189B}" type="pres">
      <dgm:prSet presAssocID="{BC198ED7-B2DB-3D4D-8EE2-2EAC7F09119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A69086-8177-9B40-925C-C362506A03CE}" type="pres">
      <dgm:prSet presAssocID="{BC198ED7-B2DB-3D4D-8EE2-2EAC7F09119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B6132F-CB19-144C-987C-B095F2813865}" type="pres">
      <dgm:prSet presAssocID="{F36C3ED0-7FCB-9F4A-905D-187D3741DEEE}" presName="space" presStyleCnt="0"/>
      <dgm:spPr/>
    </dgm:pt>
    <dgm:pt modelId="{88A81951-FD90-A74B-ADEC-F56A975D03EA}" type="pres">
      <dgm:prSet presAssocID="{3A8475CB-D591-F746-B996-4254A54D1532}" presName="composite" presStyleCnt="0"/>
      <dgm:spPr/>
    </dgm:pt>
    <dgm:pt modelId="{3F4A7CE9-D817-F54F-9A48-7B013FDEF619}" type="pres">
      <dgm:prSet presAssocID="{3A8475CB-D591-F746-B996-4254A54D153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1FA69B-88F5-6B4D-A5A3-B549C0F3B988}" type="pres">
      <dgm:prSet presAssocID="{3A8475CB-D591-F746-B996-4254A54D1532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B0C904-E2A2-214C-8E74-B17B9DD0A2F1}" type="pres">
      <dgm:prSet presAssocID="{E2C523AF-6ADF-C248-A208-5C3E83315B34}" presName="space" presStyleCnt="0"/>
      <dgm:spPr/>
    </dgm:pt>
    <dgm:pt modelId="{D15ABF03-8571-A341-BFB3-3FE7511F1D1E}" type="pres">
      <dgm:prSet presAssocID="{62B670CE-D506-4344-9034-FA7E6C0493E6}" presName="composite" presStyleCnt="0"/>
      <dgm:spPr/>
    </dgm:pt>
    <dgm:pt modelId="{0CAB4DED-E2CA-E54F-9690-9ABE44EDF411}" type="pres">
      <dgm:prSet presAssocID="{62B670CE-D506-4344-9034-FA7E6C0493E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815C92-B1BC-BF40-97EE-472C28C370D5}" type="pres">
      <dgm:prSet presAssocID="{62B670CE-D506-4344-9034-FA7E6C0493E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18FE404-D7C2-C84A-A63D-A92B04176204}" srcId="{3A8475CB-D591-F746-B996-4254A54D1532}" destId="{54D92D4B-9E3D-9843-B32D-BA427DF9E7F0}" srcOrd="0" destOrd="0" parTransId="{AACD308B-A69C-B840-949D-DA1C6953CD76}" sibTransId="{429323C6-54C8-8D42-9C66-849FD88FDDC6}"/>
    <dgm:cxn modelId="{8B7B4E48-17F2-6E40-871D-8D982F30AF0C}" type="presOf" srcId="{9444733B-A44C-B346-9AB1-9E8433514810}" destId="{42E1E856-39A9-F244-AD4B-98E75D04182D}" srcOrd="0" destOrd="2" presId="urn:microsoft.com/office/officeart/2005/8/layout/hList1"/>
    <dgm:cxn modelId="{1700F7BC-5B57-374B-B573-01ABCE3732A1}" type="presOf" srcId="{38E4A3B4-DD42-434C-B637-93C8FE9053A7}" destId="{5F815C92-B1BC-BF40-97EE-472C28C370D5}" srcOrd="0" destOrd="3" presId="urn:microsoft.com/office/officeart/2005/8/layout/hList1"/>
    <dgm:cxn modelId="{7330EAF1-1D39-9341-80AF-B53967734AAB}" type="presOf" srcId="{43DE1C3B-42A9-3249-82C6-5C9E401DF725}" destId="{4EA69086-8177-9B40-925C-C362506A03CE}" srcOrd="0" destOrd="0" presId="urn:microsoft.com/office/officeart/2005/8/layout/hList1"/>
    <dgm:cxn modelId="{D64B8337-B643-EB40-9056-D02DD653895B}" type="presOf" srcId="{92BC6412-DE6E-6D4B-A835-BA4D04D1EEEA}" destId="{42E1E856-39A9-F244-AD4B-98E75D04182D}" srcOrd="0" destOrd="3" presId="urn:microsoft.com/office/officeart/2005/8/layout/hList1"/>
    <dgm:cxn modelId="{63DB077C-9C9B-8049-95E2-4ED8E0C9D198}" type="presOf" srcId="{BC198ED7-B2DB-3D4D-8EE2-2EAC7F091190}" destId="{48990CBE-8A5F-ED4E-9233-693B49AD189B}" srcOrd="0" destOrd="0" presId="urn:microsoft.com/office/officeart/2005/8/layout/hList1"/>
    <dgm:cxn modelId="{E6D610B2-7F31-924D-8889-076CCAC89B0C}" srcId="{62B670CE-D506-4344-9034-FA7E6C0493E6}" destId="{38E4A3B4-DD42-434C-B637-93C8FE9053A7}" srcOrd="3" destOrd="0" parTransId="{CDBA0398-C044-064B-B9E7-D58EB063A536}" sibTransId="{1D5D24F6-8CFC-B047-B51D-CE156C44B706}"/>
    <dgm:cxn modelId="{F221E5EE-B45C-1142-B120-4DE290CED5DD}" srcId="{4692F500-DAE7-A34C-8336-05D24D39283B}" destId="{6769CF1C-6986-714E-B237-32D0E9E6B2EF}" srcOrd="0" destOrd="0" parTransId="{C615D8EE-DE62-5D48-B969-BB789C4CFA90}" sibTransId="{BB4A82FD-6FDD-2A49-89DA-0C0EC096201D}"/>
    <dgm:cxn modelId="{8A13A577-6EED-7D4C-8EE4-0364C0CFA9FD}" type="presOf" srcId="{3A82C5BA-5FD8-A740-A0DF-15D8E951E2F0}" destId="{4EA69086-8177-9B40-925C-C362506A03CE}" srcOrd="0" destOrd="6" presId="urn:microsoft.com/office/officeart/2005/8/layout/hList1"/>
    <dgm:cxn modelId="{300C8E65-A361-194E-A567-9BB0008ACB8D}" type="presOf" srcId="{6769CF1C-6986-714E-B237-32D0E9E6B2EF}" destId="{B445816B-52C9-344B-B782-75C158C4ECDB}" srcOrd="0" destOrd="0" presId="urn:microsoft.com/office/officeart/2005/8/layout/hList1"/>
    <dgm:cxn modelId="{5667A6DA-36AD-754F-B4CD-EBBFD2547E4C}" srcId="{3A8475CB-D591-F746-B996-4254A54D1532}" destId="{1B573DEF-9E75-594C-8B14-D3EA5F01761E}" srcOrd="3" destOrd="0" parTransId="{0206D24A-EBDB-C146-8644-55AB5637A904}" sibTransId="{4CD35D27-206F-5545-B5C4-0AB88330D14C}"/>
    <dgm:cxn modelId="{0BEBE077-4C3B-BD4B-80B9-C16A1DB0925B}" type="presOf" srcId="{33958B3B-EB8A-4F4C-BE64-7DE403006C26}" destId="{4EA69086-8177-9B40-925C-C362506A03CE}" srcOrd="0" destOrd="2" presId="urn:microsoft.com/office/officeart/2005/8/layout/hList1"/>
    <dgm:cxn modelId="{9A1E21E5-D250-A347-A947-359F10D9164E}" srcId="{BC198ED7-B2DB-3D4D-8EE2-2EAC7F091190}" destId="{33958B3B-EB8A-4F4C-BE64-7DE403006C26}" srcOrd="2" destOrd="0" parTransId="{F2C1324F-BF5D-1648-B860-1C8B9F4E69C6}" sibTransId="{3CDF2608-D097-6240-8A53-0BE0E6B6470C}"/>
    <dgm:cxn modelId="{65E7C5C4-700F-814D-BCC1-CC60738F2103}" type="presOf" srcId="{62B670CE-D506-4344-9034-FA7E6C0493E6}" destId="{0CAB4DED-E2CA-E54F-9690-9ABE44EDF411}" srcOrd="0" destOrd="0" presId="urn:microsoft.com/office/officeart/2005/8/layout/hList1"/>
    <dgm:cxn modelId="{4186A45B-BE46-014E-B128-9CB4F76A9C6E}" srcId="{6769CF1C-6986-714E-B237-32D0E9E6B2EF}" destId="{92BC6412-DE6E-6D4B-A835-BA4D04D1EEEA}" srcOrd="3" destOrd="0" parTransId="{F0060FC7-82ED-654F-9294-B3E8861AF0E6}" sibTransId="{0507CDBC-38D0-6941-9DB2-3BF6F4ADCC5D}"/>
    <dgm:cxn modelId="{05A26E3B-F00A-F141-A431-6294021FA33E}" type="presOf" srcId="{071BFC5A-EAB7-134B-BFB2-F2D15250D2FC}" destId="{5F815C92-B1BC-BF40-97EE-472C28C370D5}" srcOrd="0" destOrd="1" presId="urn:microsoft.com/office/officeart/2005/8/layout/hList1"/>
    <dgm:cxn modelId="{8CEAC581-18B1-C844-A2E2-9E9B0C8A3B6F}" srcId="{BC198ED7-B2DB-3D4D-8EE2-2EAC7F091190}" destId="{3F2D1C16-A365-C94C-A523-36752ADC85AF}" srcOrd="4" destOrd="0" parTransId="{42B31D76-D040-9B48-BBBC-D3A44A09259B}" sibTransId="{278BCC95-C7C5-8747-9878-F88DA12D979A}"/>
    <dgm:cxn modelId="{CE8150E5-457F-A04E-8EC2-129F3852440E}" srcId="{6769CF1C-6986-714E-B237-32D0E9E6B2EF}" destId="{9444733B-A44C-B346-9AB1-9E8433514810}" srcOrd="2" destOrd="0" parTransId="{096E47BC-0C24-6B44-8590-2580D20224AA}" sibTransId="{25A418B3-1639-5B45-9E2A-9D104776F11E}"/>
    <dgm:cxn modelId="{7E9B6F33-92CB-8547-8FC9-D3771FC78EDA}" type="presOf" srcId="{54D92D4B-9E3D-9843-B32D-BA427DF9E7F0}" destId="{221FA69B-88F5-6B4D-A5A3-B549C0F3B988}" srcOrd="0" destOrd="0" presId="urn:microsoft.com/office/officeart/2005/8/layout/hList1"/>
    <dgm:cxn modelId="{C382DE55-E12A-6B4C-B1DD-71384AD6C135}" type="presOf" srcId="{3F2D1C16-A365-C94C-A523-36752ADC85AF}" destId="{4EA69086-8177-9B40-925C-C362506A03CE}" srcOrd="0" destOrd="4" presId="urn:microsoft.com/office/officeart/2005/8/layout/hList1"/>
    <dgm:cxn modelId="{FCA5E6A5-784E-054F-8A9A-DE295C10314F}" type="presOf" srcId="{6D8FA6A9-C6D2-2B4A-8F55-8D843DEFA91D}" destId="{5F815C92-B1BC-BF40-97EE-472C28C370D5}" srcOrd="0" destOrd="4" presId="urn:microsoft.com/office/officeart/2005/8/layout/hList1"/>
    <dgm:cxn modelId="{F4345C9E-47FD-7A49-BB21-6570AED6C7BA}" srcId="{62B670CE-D506-4344-9034-FA7E6C0493E6}" destId="{783D4CF4-97AA-3B46-BE32-7CDC42F28533}" srcOrd="0" destOrd="0" parTransId="{A5A8FDC6-1FE2-F343-8345-6B2FE06B2E95}" sibTransId="{C4F83235-818C-B041-A2DA-E64338AB43DE}"/>
    <dgm:cxn modelId="{B0183B8C-046C-584D-8660-FC185D1189A9}" srcId="{3A8475CB-D591-F746-B996-4254A54D1532}" destId="{4ED86C7B-BC75-4A4A-92D2-E0B0FBEFCC9B}" srcOrd="1" destOrd="0" parTransId="{91F2F549-E2C3-C743-BF56-C5DB49257B47}" sibTransId="{B6EB0908-2308-BC42-B61B-069F9D913EAC}"/>
    <dgm:cxn modelId="{55F7EE6B-F71E-1D41-A60F-D78FD3A10D63}" srcId="{BC198ED7-B2DB-3D4D-8EE2-2EAC7F091190}" destId="{4FD4F341-736A-3544-BB8C-0E81F591BB71}" srcOrd="1" destOrd="0" parTransId="{B877499A-2B99-AB46-8429-A34417B52D5C}" sibTransId="{6B47AC41-4E91-FE41-8C31-6EC9C2115851}"/>
    <dgm:cxn modelId="{62369E24-E26D-1C4A-AED6-AA3FB6A03529}" type="presOf" srcId="{D50DAF3B-25FB-B54D-8CAD-4E33CBA11EBC}" destId="{42E1E856-39A9-F244-AD4B-98E75D04182D}" srcOrd="0" destOrd="0" presId="urn:microsoft.com/office/officeart/2005/8/layout/hList1"/>
    <dgm:cxn modelId="{49019DC6-4893-C946-B976-CC108C7DFBD7}" srcId="{4692F500-DAE7-A34C-8336-05D24D39283B}" destId="{62B670CE-D506-4344-9034-FA7E6C0493E6}" srcOrd="3" destOrd="0" parTransId="{FA1CC15B-7CC3-064A-8DE0-FA5FB538377B}" sibTransId="{3001FD3A-8EE5-4E4F-AC41-AE026C9DBC9A}"/>
    <dgm:cxn modelId="{2062E074-1AB7-F045-90A6-E902278BEAF9}" type="presOf" srcId="{1B573DEF-9E75-594C-8B14-D3EA5F01761E}" destId="{221FA69B-88F5-6B4D-A5A3-B549C0F3B988}" srcOrd="0" destOrd="3" presId="urn:microsoft.com/office/officeart/2005/8/layout/hList1"/>
    <dgm:cxn modelId="{E828EC66-4DE7-E044-8786-34BA855E206A}" type="presOf" srcId="{4692F500-DAE7-A34C-8336-05D24D39283B}" destId="{9EBE944B-A7A1-D840-AD14-4D6EF9C5A746}" srcOrd="0" destOrd="0" presId="urn:microsoft.com/office/officeart/2005/8/layout/hList1"/>
    <dgm:cxn modelId="{70BBDA54-C6B3-D248-8C4F-DC6EEA82767D}" srcId="{62B670CE-D506-4344-9034-FA7E6C0493E6}" destId="{6D8FA6A9-C6D2-2B4A-8F55-8D843DEFA91D}" srcOrd="4" destOrd="0" parTransId="{A1FE484A-71FF-F341-A71A-B2D9EA9B2062}" sibTransId="{53A60F1F-C814-4B45-B03F-E11ED41D0271}"/>
    <dgm:cxn modelId="{2574B65B-17C6-D146-9597-2FBA7D90B1EB}" srcId="{BC198ED7-B2DB-3D4D-8EE2-2EAC7F091190}" destId="{EF2EAF77-D107-A746-9174-EB4E0123E6A9}" srcOrd="3" destOrd="0" parTransId="{0AF4D351-7210-FA42-B22E-26491AC77C00}" sibTransId="{602E7C0D-2844-E448-871B-3C0B828218F6}"/>
    <dgm:cxn modelId="{44F2D65A-B898-8843-A5AE-176A79CE086E}" srcId="{BC198ED7-B2DB-3D4D-8EE2-2EAC7F091190}" destId="{3A82C5BA-5FD8-A740-A0DF-15D8E951E2F0}" srcOrd="6" destOrd="0" parTransId="{6CAEE047-10BD-AA4D-A4FB-C4A0A815E991}" sibTransId="{FD12DBA8-41FB-D448-8E1D-C3E7E6E7DADB}"/>
    <dgm:cxn modelId="{7F6C7A20-A457-0745-9C9D-875F12BDE391}" srcId="{BC198ED7-B2DB-3D4D-8EE2-2EAC7F091190}" destId="{43DE1C3B-42A9-3249-82C6-5C9E401DF725}" srcOrd="0" destOrd="0" parTransId="{D2F82AC1-299A-4C40-B204-0FC55C9CFFA8}" sibTransId="{B14687AF-6B23-A24E-B344-F8F4903BAE57}"/>
    <dgm:cxn modelId="{FDD38143-A6B4-154F-AA45-C622C0680010}" type="presOf" srcId="{4ED86C7B-BC75-4A4A-92D2-E0B0FBEFCC9B}" destId="{221FA69B-88F5-6B4D-A5A3-B549C0F3B988}" srcOrd="0" destOrd="1" presId="urn:microsoft.com/office/officeart/2005/8/layout/hList1"/>
    <dgm:cxn modelId="{BD465802-8A9A-EE4B-AB70-693F8D9A621C}" type="presOf" srcId="{D78B8F70-2895-A14F-B4B1-65FFEC6BB1E4}" destId="{4EA69086-8177-9B40-925C-C362506A03CE}" srcOrd="0" destOrd="5" presId="urn:microsoft.com/office/officeart/2005/8/layout/hList1"/>
    <dgm:cxn modelId="{099CA3D7-718D-5D4E-A61C-8D1471EBE4F5}" type="presOf" srcId="{EF2EAF77-D107-A746-9174-EB4E0123E6A9}" destId="{4EA69086-8177-9B40-925C-C362506A03CE}" srcOrd="0" destOrd="3" presId="urn:microsoft.com/office/officeart/2005/8/layout/hList1"/>
    <dgm:cxn modelId="{4C24B377-3562-844F-9860-7BA6DA2E0A99}" srcId="{6769CF1C-6986-714E-B237-32D0E9E6B2EF}" destId="{C6489CFC-75D3-1640-8EF2-FE9EEF49322D}" srcOrd="1" destOrd="0" parTransId="{4DED7072-9068-B944-B042-916922FCA567}" sibTransId="{42AA36BF-47D7-834A-8BE7-9AA277BE165A}"/>
    <dgm:cxn modelId="{75F2676E-763C-A640-9872-A19303B22263}" srcId="{4692F500-DAE7-A34C-8336-05D24D39283B}" destId="{BC198ED7-B2DB-3D4D-8EE2-2EAC7F091190}" srcOrd="1" destOrd="0" parTransId="{92CD7F29-FA7A-904C-A938-5BCE3EDE09EC}" sibTransId="{F36C3ED0-7FCB-9F4A-905D-187D3741DEEE}"/>
    <dgm:cxn modelId="{CCC6496B-459F-DA42-B0B0-2560A9D18E2F}" type="presOf" srcId="{6548E099-E026-8349-A2B7-2A09C3DD3A6E}" destId="{42E1E856-39A9-F244-AD4B-98E75D04182D}" srcOrd="0" destOrd="4" presId="urn:microsoft.com/office/officeart/2005/8/layout/hList1"/>
    <dgm:cxn modelId="{D20E24C7-3806-0749-8DF3-0D2B159727D8}" srcId="{6769CF1C-6986-714E-B237-32D0E9E6B2EF}" destId="{6548E099-E026-8349-A2B7-2A09C3DD3A6E}" srcOrd="4" destOrd="0" parTransId="{8062011D-1377-2241-878D-F4519A388561}" sibTransId="{1A5E1E45-1D9B-8649-91E6-F2F0EA0E13B8}"/>
    <dgm:cxn modelId="{2A148BF3-1B18-F54D-81D5-52589F24D822}" srcId="{62B670CE-D506-4344-9034-FA7E6C0493E6}" destId="{071BFC5A-EAB7-134B-BFB2-F2D15250D2FC}" srcOrd="1" destOrd="0" parTransId="{7B45C60A-20F8-8E42-ACF4-22DDEA90CD53}" sibTransId="{207206A9-C30A-E34B-B2C0-D5815A084878}"/>
    <dgm:cxn modelId="{09579686-673E-2D46-B1A3-31F068225144}" type="presOf" srcId="{3A8475CB-D591-F746-B996-4254A54D1532}" destId="{3F4A7CE9-D817-F54F-9A48-7B013FDEF619}" srcOrd="0" destOrd="0" presId="urn:microsoft.com/office/officeart/2005/8/layout/hList1"/>
    <dgm:cxn modelId="{B6FCF094-01F0-7845-B89C-546E8F4E2FBA}" type="presOf" srcId="{90380B8B-117F-A546-95B0-44A2107100DB}" destId="{4EA69086-8177-9B40-925C-C362506A03CE}" srcOrd="0" destOrd="7" presId="urn:microsoft.com/office/officeart/2005/8/layout/hList1"/>
    <dgm:cxn modelId="{49A4FDD3-6E22-A149-A541-5731472CFC8C}" type="presOf" srcId="{4FD4F341-736A-3544-BB8C-0E81F591BB71}" destId="{4EA69086-8177-9B40-925C-C362506A03CE}" srcOrd="0" destOrd="1" presId="urn:microsoft.com/office/officeart/2005/8/layout/hList1"/>
    <dgm:cxn modelId="{3D82A688-D280-6245-B5FD-78A65EFF6B95}" srcId="{BC198ED7-B2DB-3D4D-8EE2-2EAC7F091190}" destId="{D78B8F70-2895-A14F-B4B1-65FFEC6BB1E4}" srcOrd="5" destOrd="0" parTransId="{20FA529F-F3A1-2D46-8A0F-C5DFD22E8961}" sibTransId="{3693CACD-2646-4448-B8E2-67DE03820577}"/>
    <dgm:cxn modelId="{99680F63-8E59-C144-89EB-BED7BC6E83EA}" srcId="{4692F500-DAE7-A34C-8336-05D24D39283B}" destId="{3A8475CB-D591-F746-B996-4254A54D1532}" srcOrd="2" destOrd="0" parTransId="{93AFB5DF-F0C0-4644-9BE2-828D968DF86C}" sibTransId="{E2C523AF-6ADF-C248-A208-5C3E83315B34}"/>
    <dgm:cxn modelId="{73A5BA17-F486-FE4D-9325-0E3282F90D16}" type="presOf" srcId="{E3BEBC05-6B91-BB46-B549-4F3CE820F63A}" destId="{221FA69B-88F5-6B4D-A5A3-B549C0F3B988}" srcOrd="0" destOrd="2" presId="urn:microsoft.com/office/officeart/2005/8/layout/hList1"/>
    <dgm:cxn modelId="{7813F387-85B7-E445-A1EC-DB8D4761E23B}" srcId="{6769CF1C-6986-714E-B237-32D0E9E6B2EF}" destId="{D50DAF3B-25FB-B54D-8CAD-4E33CBA11EBC}" srcOrd="0" destOrd="0" parTransId="{56627DE7-1E81-1544-86F1-9174FEA0CAFE}" sibTransId="{D46AF0F5-E8C1-6241-AC6D-DC1B46A1A4CE}"/>
    <dgm:cxn modelId="{F2C764A0-ACAE-6A46-B6F5-4D2DD83A15FA}" srcId="{62B670CE-D506-4344-9034-FA7E6C0493E6}" destId="{FC64FB22-622E-3A46-8F47-874FB483ED30}" srcOrd="2" destOrd="0" parTransId="{8C6B9208-4634-EE4C-BACF-D9A5A281722F}" sibTransId="{6A4FF24C-7F25-5D41-80A5-7D087F4E62D6}"/>
    <dgm:cxn modelId="{FE2D3D71-ACA5-9C4C-BE44-1D27D34B3D71}" type="presOf" srcId="{783D4CF4-97AA-3B46-BE32-7CDC42F28533}" destId="{5F815C92-B1BC-BF40-97EE-472C28C370D5}" srcOrd="0" destOrd="0" presId="urn:microsoft.com/office/officeart/2005/8/layout/hList1"/>
    <dgm:cxn modelId="{1C297F65-CA9A-FF49-953E-0996766E9428}" srcId="{3A8475CB-D591-F746-B996-4254A54D1532}" destId="{E3BEBC05-6B91-BB46-B549-4F3CE820F63A}" srcOrd="2" destOrd="0" parTransId="{9E05D154-A4FA-9043-B655-AA8A8D36A0A0}" sibTransId="{EF2370E6-C646-BD4A-8DDE-ABE5BD4B4FA5}"/>
    <dgm:cxn modelId="{63A969A6-846C-8447-83BA-3E00E6848973}" type="presOf" srcId="{FC64FB22-622E-3A46-8F47-874FB483ED30}" destId="{5F815C92-B1BC-BF40-97EE-472C28C370D5}" srcOrd="0" destOrd="2" presId="urn:microsoft.com/office/officeart/2005/8/layout/hList1"/>
    <dgm:cxn modelId="{A58419AD-A68B-C648-91C0-32E8646B16F5}" srcId="{BC198ED7-B2DB-3D4D-8EE2-2EAC7F091190}" destId="{90380B8B-117F-A546-95B0-44A2107100DB}" srcOrd="7" destOrd="0" parTransId="{FA8D3034-273A-C44B-BD04-4E0FAEB61BA1}" sibTransId="{74EE9396-AE84-674D-B465-76E6585FC2EF}"/>
    <dgm:cxn modelId="{F8E922D0-53F3-C640-8005-457613928BD5}" type="presOf" srcId="{C6489CFC-75D3-1640-8EF2-FE9EEF49322D}" destId="{42E1E856-39A9-F244-AD4B-98E75D04182D}" srcOrd="0" destOrd="1" presId="urn:microsoft.com/office/officeart/2005/8/layout/hList1"/>
    <dgm:cxn modelId="{396AE5B9-53C7-D443-A14A-2652FB2F6418}" type="presParOf" srcId="{9EBE944B-A7A1-D840-AD14-4D6EF9C5A746}" destId="{22FD182D-47AA-4046-BE20-55C901281748}" srcOrd="0" destOrd="0" presId="urn:microsoft.com/office/officeart/2005/8/layout/hList1"/>
    <dgm:cxn modelId="{437DF9E0-4628-054F-93A2-519D37147DD1}" type="presParOf" srcId="{22FD182D-47AA-4046-BE20-55C901281748}" destId="{B445816B-52C9-344B-B782-75C158C4ECDB}" srcOrd="0" destOrd="0" presId="urn:microsoft.com/office/officeart/2005/8/layout/hList1"/>
    <dgm:cxn modelId="{3C599372-3F4B-1E47-ADD7-AE125709F22E}" type="presParOf" srcId="{22FD182D-47AA-4046-BE20-55C901281748}" destId="{42E1E856-39A9-F244-AD4B-98E75D04182D}" srcOrd="1" destOrd="0" presId="urn:microsoft.com/office/officeart/2005/8/layout/hList1"/>
    <dgm:cxn modelId="{86E96D5C-4D0A-D94F-890B-9EB462E4885F}" type="presParOf" srcId="{9EBE944B-A7A1-D840-AD14-4D6EF9C5A746}" destId="{340895F2-5BC7-074A-A6FA-79BF6ECA5C77}" srcOrd="1" destOrd="0" presId="urn:microsoft.com/office/officeart/2005/8/layout/hList1"/>
    <dgm:cxn modelId="{E3BED840-1EB2-8A47-B520-880A4CEBF756}" type="presParOf" srcId="{9EBE944B-A7A1-D840-AD14-4D6EF9C5A746}" destId="{0EF71537-4F5D-0F41-8C26-E75C5D724EB6}" srcOrd="2" destOrd="0" presId="urn:microsoft.com/office/officeart/2005/8/layout/hList1"/>
    <dgm:cxn modelId="{8589A5DD-BA83-CA47-B030-E9D15DAF17A4}" type="presParOf" srcId="{0EF71537-4F5D-0F41-8C26-E75C5D724EB6}" destId="{48990CBE-8A5F-ED4E-9233-693B49AD189B}" srcOrd="0" destOrd="0" presId="urn:microsoft.com/office/officeart/2005/8/layout/hList1"/>
    <dgm:cxn modelId="{4DD2E0F9-3BD0-BF4B-906E-1DE0CF864EB4}" type="presParOf" srcId="{0EF71537-4F5D-0F41-8C26-E75C5D724EB6}" destId="{4EA69086-8177-9B40-925C-C362506A03CE}" srcOrd="1" destOrd="0" presId="urn:microsoft.com/office/officeart/2005/8/layout/hList1"/>
    <dgm:cxn modelId="{D80F5971-BFB5-C045-8719-0561A40A39FE}" type="presParOf" srcId="{9EBE944B-A7A1-D840-AD14-4D6EF9C5A746}" destId="{5EB6132F-CB19-144C-987C-B095F2813865}" srcOrd="3" destOrd="0" presId="urn:microsoft.com/office/officeart/2005/8/layout/hList1"/>
    <dgm:cxn modelId="{6DB0852E-8D7C-0445-AF08-404AB5F94DE2}" type="presParOf" srcId="{9EBE944B-A7A1-D840-AD14-4D6EF9C5A746}" destId="{88A81951-FD90-A74B-ADEC-F56A975D03EA}" srcOrd="4" destOrd="0" presId="urn:microsoft.com/office/officeart/2005/8/layout/hList1"/>
    <dgm:cxn modelId="{3A65E538-D426-384C-81FA-6E04621E8820}" type="presParOf" srcId="{88A81951-FD90-A74B-ADEC-F56A975D03EA}" destId="{3F4A7CE9-D817-F54F-9A48-7B013FDEF619}" srcOrd="0" destOrd="0" presId="urn:microsoft.com/office/officeart/2005/8/layout/hList1"/>
    <dgm:cxn modelId="{0C0F4375-A15E-C54B-AE95-D9819469E0AB}" type="presParOf" srcId="{88A81951-FD90-A74B-ADEC-F56A975D03EA}" destId="{221FA69B-88F5-6B4D-A5A3-B549C0F3B988}" srcOrd="1" destOrd="0" presId="urn:microsoft.com/office/officeart/2005/8/layout/hList1"/>
    <dgm:cxn modelId="{889B818D-E7BE-9542-965E-248754AC4AC6}" type="presParOf" srcId="{9EBE944B-A7A1-D840-AD14-4D6EF9C5A746}" destId="{CFB0C904-E2A2-214C-8E74-B17B9DD0A2F1}" srcOrd="5" destOrd="0" presId="urn:microsoft.com/office/officeart/2005/8/layout/hList1"/>
    <dgm:cxn modelId="{1A35236A-ADE8-9F44-A4B1-AF86C2ED4A2F}" type="presParOf" srcId="{9EBE944B-A7A1-D840-AD14-4D6EF9C5A746}" destId="{D15ABF03-8571-A341-BFB3-3FE7511F1D1E}" srcOrd="6" destOrd="0" presId="urn:microsoft.com/office/officeart/2005/8/layout/hList1"/>
    <dgm:cxn modelId="{3CB57E21-9F29-644F-A1CC-95B043C9655D}" type="presParOf" srcId="{D15ABF03-8571-A341-BFB3-3FE7511F1D1E}" destId="{0CAB4DED-E2CA-E54F-9690-9ABE44EDF411}" srcOrd="0" destOrd="0" presId="urn:microsoft.com/office/officeart/2005/8/layout/hList1"/>
    <dgm:cxn modelId="{56010AEF-ABB0-C247-A507-677F5F532AEE}" type="presParOf" srcId="{D15ABF03-8571-A341-BFB3-3FE7511F1D1E}" destId="{5F815C92-B1BC-BF40-97EE-472C28C370D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5816B-52C9-344B-B782-75C158C4ECDB}">
      <dsp:nvSpPr>
        <dsp:cNvPr id="0" name=""/>
        <dsp:cNvSpPr/>
      </dsp:nvSpPr>
      <dsp:spPr>
        <a:xfrm>
          <a:off x="3167" y="41189"/>
          <a:ext cx="1904660" cy="489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End points</a:t>
          </a:r>
          <a:endParaRPr lang="fr-FR" sz="1700" kern="1200" dirty="0"/>
        </a:p>
      </dsp:txBody>
      <dsp:txXfrm>
        <a:off x="3167" y="41189"/>
        <a:ext cx="1904660" cy="489600"/>
      </dsp:txXfrm>
    </dsp:sp>
    <dsp:sp modelId="{42E1E856-39A9-F244-AD4B-98E75D04182D}">
      <dsp:nvSpPr>
        <dsp:cNvPr id="0" name=""/>
        <dsp:cNvSpPr/>
      </dsp:nvSpPr>
      <dsp:spPr>
        <a:xfrm>
          <a:off x="3167" y="530789"/>
          <a:ext cx="1904660" cy="307989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err="1" smtClean="0"/>
            <a:t>Sensing</a:t>
          </a:r>
          <a:r>
            <a:rPr lang="fr-FR" sz="1700" kern="1200" dirty="0" smtClean="0"/>
            <a:t> BAT </a:t>
          </a:r>
          <a:r>
            <a:rPr lang="fr-FR" sz="1700" kern="1200" dirty="0" err="1" smtClean="0"/>
            <a:t>study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err="1" smtClean="0"/>
            <a:t>Energy</a:t>
          </a:r>
          <a:r>
            <a:rPr lang="fr-FR" sz="1700" kern="1200" dirty="0" smtClean="0"/>
            <a:t> management (</a:t>
          </a:r>
          <a:r>
            <a:rPr lang="fr-FR" sz="1700" kern="1200" dirty="0" err="1" smtClean="0"/>
            <a:t>Battery</a:t>
          </a:r>
          <a:r>
            <a:rPr lang="fr-FR" sz="1700" kern="1200" dirty="0" smtClean="0"/>
            <a:t> life)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smtClean="0"/>
            <a:t>Data logging</a:t>
          </a:r>
          <a:endParaRPr lang="fr-FR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err="1" smtClean="0"/>
            <a:t>Remote</a:t>
          </a:r>
          <a:r>
            <a:rPr lang="fr-FR" sz="1700" kern="1200" dirty="0" smtClean="0"/>
            <a:t> configuration (Calibration) 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Local intelligence (</a:t>
          </a:r>
          <a:r>
            <a:rPr lang="fr-FR" sz="1700" kern="1200" dirty="0" err="1" smtClean="0"/>
            <a:t>Alarms</a:t>
          </a:r>
          <a:r>
            <a:rPr lang="fr-FR" sz="1700" kern="1200" dirty="0" smtClean="0"/>
            <a:t>)</a:t>
          </a:r>
        </a:p>
      </dsp:txBody>
      <dsp:txXfrm>
        <a:off x="3167" y="530789"/>
        <a:ext cx="1904660" cy="3079890"/>
      </dsp:txXfrm>
    </dsp:sp>
    <dsp:sp modelId="{48990CBE-8A5F-ED4E-9233-693B49AD189B}">
      <dsp:nvSpPr>
        <dsp:cNvPr id="0" name=""/>
        <dsp:cNvSpPr/>
      </dsp:nvSpPr>
      <dsp:spPr>
        <a:xfrm>
          <a:off x="2174480" y="41189"/>
          <a:ext cx="1904660" cy="489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Networks</a:t>
          </a:r>
          <a:endParaRPr lang="fr-FR" sz="1700" kern="1200" dirty="0"/>
        </a:p>
      </dsp:txBody>
      <dsp:txXfrm>
        <a:off x="2174480" y="41189"/>
        <a:ext cx="1904660" cy="489600"/>
      </dsp:txXfrm>
    </dsp:sp>
    <dsp:sp modelId="{4EA69086-8177-9B40-925C-C362506A03CE}">
      <dsp:nvSpPr>
        <dsp:cNvPr id="0" name=""/>
        <dsp:cNvSpPr/>
      </dsp:nvSpPr>
      <dsp:spPr>
        <a:xfrm>
          <a:off x="2174480" y="530789"/>
          <a:ext cx="1904660" cy="307989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err="1" smtClean="0"/>
            <a:t>Urban</a:t>
          </a:r>
          <a:r>
            <a:rPr lang="fr-FR" sz="1700" kern="1200" dirty="0" smtClean="0"/>
            <a:t> and dense WSN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Rural and </a:t>
          </a:r>
          <a:r>
            <a:rPr lang="fr-FR" sz="1700" kern="1200" dirty="0" err="1" smtClean="0"/>
            <a:t>scatterred</a:t>
          </a:r>
          <a:r>
            <a:rPr lang="fr-FR" sz="1700" kern="1200" dirty="0" smtClean="0"/>
            <a:t> WSN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 smtClean="0"/>
        </a:p>
      </dsp:txBody>
      <dsp:txXfrm>
        <a:off x="2174480" y="530789"/>
        <a:ext cx="1904660" cy="3079890"/>
      </dsp:txXfrm>
    </dsp:sp>
    <dsp:sp modelId="{3F4A7CE9-D817-F54F-9A48-7B013FDEF619}">
      <dsp:nvSpPr>
        <dsp:cNvPr id="0" name=""/>
        <dsp:cNvSpPr/>
      </dsp:nvSpPr>
      <dsp:spPr>
        <a:xfrm>
          <a:off x="4345794" y="41189"/>
          <a:ext cx="1904660" cy="489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Middleware</a:t>
          </a:r>
          <a:endParaRPr lang="fr-FR" sz="1700" kern="1200" dirty="0"/>
        </a:p>
      </dsp:txBody>
      <dsp:txXfrm>
        <a:off x="4345794" y="41189"/>
        <a:ext cx="1904660" cy="489600"/>
      </dsp:txXfrm>
    </dsp:sp>
    <dsp:sp modelId="{221FA69B-88F5-6B4D-A5A3-B549C0F3B988}">
      <dsp:nvSpPr>
        <dsp:cNvPr id="0" name=""/>
        <dsp:cNvSpPr/>
      </dsp:nvSpPr>
      <dsp:spPr>
        <a:xfrm>
          <a:off x="4345794" y="530789"/>
          <a:ext cx="1904660" cy="307989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Time </a:t>
          </a:r>
          <a:r>
            <a:rPr lang="fr-FR" sz="1700" kern="1200" dirty="0" err="1" smtClean="0"/>
            <a:t>series</a:t>
          </a:r>
          <a:r>
            <a:rPr lang="fr-FR" sz="1700" kern="1200" dirty="0" smtClean="0"/>
            <a:t> 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Custom On-the-</a:t>
          </a:r>
          <a:r>
            <a:rPr lang="fr-FR" sz="1700" kern="1200" dirty="0" err="1" smtClean="0"/>
            <a:t>fly</a:t>
          </a:r>
          <a:r>
            <a:rPr lang="fr-FR" sz="1700" kern="1200" dirty="0" smtClean="0"/>
            <a:t> data </a:t>
          </a:r>
          <a:r>
            <a:rPr lang="fr-FR" sz="1700" kern="1200" dirty="0" err="1" smtClean="0"/>
            <a:t>processing</a:t>
          </a:r>
          <a:endParaRPr lang="fr-FR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err="1" smtClean="0"/>
            <a:t>Highly</a:t>
          </a:r>
          <a:r>
            <a:rPr lang="fr-FR" sz="1700" kern="1200" dirty="0" smtClean="0"/>
            <a:t> </a:t>
          </a:r>
          <a:r>
            <a:rPr lang="fr-FR" sz="1700" kern="1200" dirty="0" err="1" smtClean="0"/>
            <a:t>scalable</a:t>
          </a:r>
          <a:endParaRPr lang="fr-FR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Open Source</a:t>
          </a:r>
          <a:endParaRPr lang="fr-FR" sz="1700" kern="1200" dirty="0"/>
        </a:p>
      </dsp:txBody>
      <dsp:txXfrm>
        <a:off x="4345794" y="530789"/>
        <a:ext cx="1904660" cy="3079890"/>
      </dsp:txXfrm>
    </dsp:sp>
    <dsp:sp modelId="{0CAB4DED-E2CA-E54F-9690-9ABE44EDF411}">
      <dsp:nvSpPr>
        <dsp:cNvPr id="0" name=""/>
        <dsp:cNvSpPr/>
      </dsp:nvSpPr>
      <dsp:spPr>
        <a:xfrm>
          <a:off x="6517107" y="41189"/>
          <a:ext cx="1904660" cy="489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Applications</a:t>
          </a:r>
          <a:endParaRPr lang="fr-FR" sz="1700" kern="1200" dirty="0"/>
        </a:p>
      </dsp:txBody>
      <dsp:txXfrm>
        <a:off x="6517107" y="41189"/>
        <a:ext cx="1904660" cy="489600"/>
      </dsp:txXfrm>
    </dsp:sp>
    <dsp:sp modelId="{5F815C92-B1BC-BF40-97EE-472C28C370D5}">
      <dsp:nvSpPr>
        <dsp:cNvPr id="0" name=""/>
        <dsp:cNvSpPr/>
      </dsp:nvSpPr>
      <dsp:spPr>
        <a:xfrm>
          <a:off x="6517107" y="530789"/>
          <a:ext cx="1904660" cy="307989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0" kern="1200" dirty="0" smtClean="0"/>
            <a:t>Data </a:t>
          </a:r>
          <a:r>
            <a:rPr lang="fr-FR" sz="1700" b="0" kern="1200" dirty="0" err="1" smtClean="0"/>
            <a:t>analytics</a:t>
          </a:r>
          <a:endParaRPr lang="fr-FR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0" kern="1200" dirty="0" smtClean="0"/>
            <a:t>Event Stream </a:t>
          </a:r>
          <a:r>
            <a:rPr lang="fr-FR" sz="1700" b="0" kern="1200" dirty="0" err="1" smtClean="0"/>
            <a:t>Processing</a:t>
          </a:r>
          <a:r>
            <a:rPr lang="fr-FR" sz="1700" b="0" kern="1200" dirty="0" smtClean="0"/>
            <a:t> and </a:t>
          </a:r>
          <a:r>
            <a:rPr lang="fr-FR" sz="1700" b="0" kern="1200" dirty="0" err="1" smtClean="0"/>
            <a:t>Complex</a:t>
          </a:r>
          <a:r>
            <a:rPr lang="fr-FR" sz="1700" b="0" kern="1200" dirty="0" smtClean="0"/>
            <a:t> Event </a:t>
          </a:r>
          <a:r>
            <a:rPr lang="fr-FR" sz="1700" b="0" kern="1200" dirty="0" err="1" smtClean="0"/>
            <a:t>Processing</a:t>
          </a:r>
          <a:r>
            <a:rPr lang="fr-FR" sz="1700" b="0" kern="1200" dirty="0" smtClean="0"/>
            <a:t> </a:t>
          </a:r>
          <a:endParaRPr lang="fr-FR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0" kern="1200" dirty="0" err="1" smtClean="0"/>
            <a:t>Forecast</a:t>
          </a:r>
          <a:endParaRPr lang="fr-FR" sz="1700" b="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0" kern="1200" smtClean="0"/>
            <a:t>Simulation</a:t>
          </a:r>
          <a:endParaRPr lang="fr-FR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0" kern="1200" dirty="0" smtClean="0"/>
            <a:t>Visualisation</a:t>
          </a:r>
        </a:p>
      </dsp:txBody>
      <dsp:txXfrm>
        <a:off x="6517107" y="530789"/>
        <a:ext cx="1904660" cy="3079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893DD-2550-44B0-8DB7-EF908CE380FD}" type="datetimeFigureOut">
              <a:rPr lang="nl-NL" smtClean="0"/>
              <a:pPr/>
              <a:t>19-9-2017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CAD8C-ED6C-4C3B-926F-8744773A8263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732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A71BC-E665-9D45-B833-3E03CAEFC0C7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F690C-8EC8-EA4B-A655-7BA890CD6D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07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B5DF2-9C2F-FC4D-AA64-B44FF841001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54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F32D-15AF-43EF-9243-FCFE8B0EAFF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06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228453"/>
            <a:ext cx="6843735" cy="975145"/>
          </a:xfrm>
        </p:spPr>
        <p:txBody>
          <a:bodyPr anchor="b" anchorCtr="0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of your presentation </a:t>
            </a:r>
            <a:br>
              <a:rPr lang="en-US" dirty="0" smtClean="0"/>
            </a:br>
            <a:r>
              <a:rPr lang="de-DE" dirty="0" smtClean="0"/>
              <a:t>(Arial </a:t>
            </a:r>
            <a:r>
              <a:rPr lang="de-DE" dirty="0" err="1" smtClean="0"/>
              <a:t>bold</a:t>
            </a:r>
            <a:r>
              <a:rPr lang="de-DE" dirty="0" smtClean="0"/>
              <a:t> 30 pts)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1275606"/>
            <a:ext cx="7272808" cy="64807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Event/Occasion, date (Arial regular 18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 </a:t>
            </a:r>
          </a:p>
          <a:p>
            <a:r>
              <a:rPr lang="en-GB" noProof="0" dirty="0" smtClean="0"/>
              <a:t>Name of the speaker (Arial regular 18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AF1F-896D-4F42-8380-B998AD2E3FB3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61E5-BB8F-4788-8F14-8D92F49263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91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AF1F-896D-4F42-8380-B998AD2E3FB3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61E5-BB8F-4788-8F14-8D92F49263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904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AF1F-896D-4F42-8380-B998AD2E3FB3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61E5-BB8F-4788-8F14-8D92F49263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947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AF1F-896D-4F42-8380-B998AD2E3FB3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61E5-BB8F-4788-8F14-8D92F49263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589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AF1F-896D-4F42-8380-B998AD2E3FB3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61E5-BB8F-4788-8F14-8D92F49263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192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AF1F-896D-4F42-8380-B998AD2E3FB3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61E5-BB8F-4788-8F14-8D92F49263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630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AF1F-896D-4F42-8380-B998AD2E3FB3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61E5-BB8F-4788-8F14-8D92F49263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4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A20-A63D-4D11-8374-6779F5DEACE4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9461-FD75-4550-9780-65E1365B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804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A20-A63D-4D11-8374-6779F5DEACE4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9461-FD75-4550-9780-65E1365B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38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A20-A63D-4D11-8374-6779F5DEACE4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9461-FD75-4550-9780-65E1365B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42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07558" y="190947"/>
            <a:ext cx="5400600" cy="621000"/>
          </a:xfrm>
        </p:spPr>
        <p:txBody>
          <a:bodyPr/>
          <a:lstStyle>
            <a:lvl1pPr>
              <a:defRPr sz="2000">
                <a:solidFill>
                  <a:srgbClr val="00A651"/>
                </a:solidFill>
              </a:defRPr>
            </a:lvl1pPr>
          </a:lstStyle>
          <a:p>
            <a:r>
              <a:rPr lang="en-GB" noProof="0" dirty="0" smtClean="0"/>
              <a:t>Title of your slide (Arial bold 21 pts)</a:t>
            </a:r>
            <a:br>
              <a:rPr lang="en-GB" noProof="0" dirty="0" smtClean="0"/>
            </a:br>
            <a:r>
              <a:rPr lang="en-GB" noProof="0" dirty="0" smtClean="0"/>
              <a:t>Subtitle - if applicable - (Arial bold 21 pts)</a:t>
            </a:r>
            <a:endParaRPr lang="en-GB" noProof="0" dirty="0"/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8000" y="999000"/>
            <a:ext cx="8352150" cy="337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 smtClean="0"/>
              <a:t>Click to edit Master text styles (20 pts)</a:t>
            </a:r>
          </a:p>
          <a:p>
            <a:pPr lvl="0"/>
            <a:endParaRPr lang="en-GB" noProof="0" dirty="0" smtClean="0"/>
          </a:p>
          <a:p>
            <a:pPr lvl="0"/>
            <a:r>
              <a:rPr lang="en-GB" noProof="0" dirty="0" smtClean="0"/>
              <a:t>Click to edit Master text styles (20 pts)</a:t>
            </a:r>
          </a:p>
          <a:p>
            <a:pPr lvl="1"/>
            <a:r>
              <a:rPr lang="en-GB" noProof="0" dirty="0" smtClean="0"/>
              <a:t>Second level (18 pts)</a:t>
            </a:r>
          </a:p>
          <a:p>
            <a:pPr lvl="2"/>
            <a:r>
              <a:rPr lang="en-GB" noProof="0" dirty="0" smtClean="0"/>
              <a:t>Third level (16 pts)</a:t>
            </a:r>
          </a:p>
          <a:p>
            <a:pPr lvl="3"/>
            <a:r>
              <a:rPr lang="en-GB" noProof="0" dirty="0" smtClean="0"/>
              <a:t>Fourth level (14 pts)</a:t>
            </a:r>
          </a:p>
          <a:p>
            <a:pPr lvl="4"/>
            <a:r>
              <a:rPr lang="en-GB" noProof="0" dirty="0" smtClean="0"/>
              <a:t>Fifth level (14 pts)</a:t>
            </a:r>
            <a:endParaRPr lang="en-GB" noProof="0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71" y="195486"/>
            <a:ext cx="849234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A20-A63D-4D11-8374-6779F5DEACE4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9461-FD75-4550-9780-65E1365B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820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A20-A63D-4D11-8374-6779F5DEACE4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9461-FD75-4550-9780-65E1365B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212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A20-A63D-4D11-8374-6779F5DEACE4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9461-FD75-4550-9780-65E1365B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68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A20-A63D-4D11-8374-6779F5DEACE4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9461-FD75-4550-9780-65E1365B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611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A20-A63D-4D11-8374-6779F5DEACE4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9461-FD75-4550-9780-65E1365B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435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A20-A63D-4D11-8374-6779F5DEACE4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9461-FD75-4550-9780-65E1365B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494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A20-A63D-4D11-8374-6779F5DEACE4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9461-FD75-4550-9780-65E1365B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480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A20-A63D-4D11-8374-6779F5DEACE4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9461-FD75-4550-9780-65E1365B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250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03E4-C8CD-4E4B-8A27-1038B2682A69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7A8B-4588-4406-AF30-42027440A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071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03E4-C8CD-4E4B-8A27-1038B2682A69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7A8B-4588-4406-AF30-42027440A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25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8000" y="999000"/>
            <a:ext cx="8352472" cy="3780000"/>
          </a:xfrm>
        </p:spPr>
        <p:txBody>
          <a:bodyPr>
            <a:normAutofit/>
          </a:bodyPr>
          <a:lstStyle>
            <a:lvl1pPr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Title of your slide (Arial bold 21 pts)</a:t>
            </a:r>
            <a:br>
              <a:rPr lang="en-GB" noProof="0" dirty="0" smtClean="0"/>
            </a:br>
            <a:r>
              <a:rPr lang="en-GB" noProof="0" dirty="0" smtClean="0"/>
              <a:t>Subtitle - if applicable - (Arial bold 21 pts)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03E4-C8CD-4E4B-8A27-1038B2682A69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7A8B-4588-4406-AF30-42027440A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02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03E4-C8CD-4E4B-8A27-1038B2682A69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7A8B-4588-4406-AF30-42027440A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435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03E4-C8CD-4E4B-8A27-1038B2682A69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7A8B-4588-4406-AF30-42027440A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80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03E4-C8CD-4E4B-8A27-1038B2682A69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7A8B-4588-4406-AF30-42027440A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112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03E4-C8CD-4E4B-8A27-1038B2682A69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7A8B-4588-4406-AF30-42027440A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609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03E4-C8CD-4E4B-8A27-1038B2682A69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7A8B-4588-4406-AF30-42027440A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259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03E4-C8CD-4E4B-8A27-1038B2682A69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7A8B-4588-4406-AF30-42027440A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148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03E4-C8CD-4E4B-8A27-1038B2682A69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7A8B-4588-4406-AF30-42027440A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551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03E4-C8CD-4E4B-8A27-1038B2682A69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7A8B-4588-4406-AF30-42027440A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44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Example of a chart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8000" y="999000"/>
            <a:ext cx="8352000" cy="3780000"/>
          </a:xfrm>
        </p:spPr>
        <p:txBody>
          <a:bodyPr>
            <a:normAutofit/>
          </a:bodyPr>
          <a:lstStyle>
            <a:lvl1pPr>
              <a:buNone/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BD16BEE-366D-9344-870A-140139C31623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F0817DA-B7E5-9A47-9719-B4EB7FF599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19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AF1F-896D-4F42-8380-B998AD2E3FB3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61E5-BB8F-4788-8F14-8D92F49263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08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AF1F-896D-4F42-8380-B998AD2E3FB3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61E5-BB8F-4788-8F14-8D92F49263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23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AF1F-896D-4F42-8380-B998AD2E3FB3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61E5-BB8F-4788-8F14-8D92F49263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42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AF1F-896D-4F42-8380-B998AD2E3FB3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361E5-BB8F-4788-8F14-8D92F49263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5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80000"/>
            <a:ext cx="6228000" cy="62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Title of your slide (Arial bold 21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Subtitle - if applicable - (Arial bold 21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999000"/>
            <a:ext cx="8352150" cy="337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 smtClean="0"/>
              <a:t>Click to edit Master text styles (20 pts)</a:t>
            </a:r>
          </a:p>
          <a:p>
            <a:pPr lvl="0"/>
            <a:endParaRPr lang="en-GB" noProof="0" dirty="0" smtClean="0"/>
          </a:p>
          <a:p>
            <a:pPr lvl="0"/>
            <a:r>
              <a:rPr lang="en-GB" noProof="0" dirty="0" smtClean="0"/>
              <a:t>Click to edit Master text styles (20 pts)</a:t>
            </a:r>
          </a:p>
          <a:p>
            <a:pPr lvl="1"/>
            <a:r>
              <a:rPr lang="en-GB" noProof="0" dirty="0" smtClean="0"/>
              <a:t>Second level (18 pts)</a:t>
            </a:r>
          </a:p>
          <a:p>
            <a:pPr lvl="2"/>
            <a:r>
              <a:rPr lang="en-GB" noProof="0" dirty="0" smtClean="0"/>
              <a:t>Third level (16 pts)</a:t>
            </a:r>
          </a:p>
          <a:p>
            <a:pPr lvl="3"/>
            <a:r>
              <a:rPr lang="en-GB" noProof="0" dirty="0" smtClean="0"/>
              <a:t>Fourth level (14 pts)</a:t>
            </a:r>
          </a:p>
          <a:p>
            <a:pPr lvl="4"/>
            <a:r>
              <a:rPr lang="en-GB" noProof="0" dirty="0" smtClean="0"/>
              <a:t>Fifth level (14 pts)</a:t>
            </a:r>
            <a:endParaRPr lang="en-GB" noProof="0" dirty="0"/>
          </a:p>
        </p:txBody>
      </p:sp>
      <p:sp>
        <p:nvSpPr>
          <p:cNvPr id="9" name="Text Box 774"/>
          <p:cNvSpPr txBox="1">
            <a:spLocks noChangeArrowheads="1"/>
          </p:cNvSpPr>
          <p:nvPr userDrawn="1"/>
        </p:nvSpPr>
        <p:spPr bwMode="auto">
          <a:xfrm>
            <a:off x="7812361" y="4839299"/>
            <a:ext cx="12017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r"/>
            <a:fld id="{B5D6819E-2BB9-42BD-8C27-2B2FF08F3B5E}" type="slidenum">
              <a:rPr lang="en-GB" sz="800" smtClean="0">
                <a:solidFill>
                  <a:srgbClr val="006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en-GB" sz="800" dirty="0">
              <a:solidFill>
                <a:srgbClr val="006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99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100" b="1" kern="1200" baseline="0">
          <a:solidFill>
            <a:srgbClr val="00A65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1950" marR="0" indent="-3619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5475" indent="-265113" algn="l" defTabSz="914400" rtl="0" eaLnBrk="1" latinLnBrk="0" hangingPunct="1">
        <a:spcBef>
          <a:spcPct val="20000"/>
        </a:spcBef>
        <a:buFont typeface="Arial" panose="020B0604020202020204" pitchFamily="34" charset="0"/>
        <a:buChar char="­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8525" indent="-2730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3638" indent="-265113" algn="l" defTabSz="914400" rtl="0" eaLnBrk="1" latinLnBrk="0" hangingPunct="1">
        <a:spcBef>
          <a:spcPct val="20000"/>
        </a:spcBef>
        <a:buFont typeface="Arial" pitchFamily="34" charset="0"/>
        <a:buChar char="­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24000" indent="-360363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AF1F-896D-4F42-8380-B998AD2E3FB3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361E5-BB8F-4788-8F14-8D92F49263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56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A5A20-A63D-4D11-8374-6779F5DEACE4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59461-FD75-4550-9780-65E1365B16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95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C03E4-C8CD-4E4B-8A27-1038B2682A69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7A8B-4588-4406-AF30-42027440A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49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8000" y="2067694"/>
            <a:ext cx="8352472" cy="2304256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en-US" sz="2400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marL="0" indent="0" algn="ctr">
              <a:buNone/>
              <a:defRPr/>
            </a:pPr>
            <a:r>
              <a:rPr lang="en-US" sz="28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Water-M </a:t>
            </a:r>
            <a:r>
              <a:rPr lang="en-US" sz="2800" dirty="0">
                <a:solidFill>
                  <a:srgbClr val="00B050"/>
                </a:solidFill>
                <a:latin typeface="Arial" charset="0"/>
                <a:cs typeface="Arial" charset="0"/>
              </a:rPr>
              <a:t>: Presentation</a:t>
            </a:r>
            <a:br>
              <a:rPr lang="en-US" sz="2800" dirty="0">
                <a:solidFill>
                  <a:srgbClr val="00B050"/>
                </a:solidFill>
                <a:latin typeface="Arial" charset="0"/>
                <a:cs typeface="Arial" charset="0"/>
              </a:rPr>
            </a:br>
            <a:r>
              <a:rPr lang="en-US" sz="2800" dirty="0" smtClean="0">
                <a:latin typeface="Arial" charset="0"/>
                <a:cs typeface="Arial" charset="0"/>
              </a:rPr>
              <a:t>Unified Intelligent WATER</a:t>
            </a:r>
          </a:p>
          <a:p>
            <a:pPr marL="0" indent="0" algn="ctr"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0" indent="0" algn="ctr"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marL="0" indent="0" algn="ctr">
              <a:buNone/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Jean-Jacques </a:t>
            </a:r>
            <a:r>
              <a:rPr lang="en-US" sz="1600" dirty="0" err="1" smtClean="0">
                <a:latin typeface="Arial" charset="0"/>
                <a:cs typeface="Arial" charset="0"/>
              </a:rPr>
              <a:t>Busson</a:t>
            </a:r>
            <a:r>
              <a:rPr lang="en-US" sz="1600" dirty="0" smtClean="0">
                <a:latin typeface="Arial" charset="0"/>
                <a:cs typeface="Arial" charset="0"/>
              </a:rPr>
              <a:t> (</a:t>
            </a:r>
            <a:r>
              <a:rPr lang="en-US" sz="1600" dirty="0" err="1" smtClean="0">
                <a:latin typeface="Arial" charset="0"/>
                <a:cs typeface="Arial" charset="0"/>
              </a:rPr>
              <a:t>éolane</a:t>
            </a:r>
            <a:r>
              <a:rPr lang="en-US" sz="1600" dirty="0" smtClean="0">
                <a:latin typeface="Arial" charset="0"/>
                <a:cs typeface="Arial" charset="0"/>
              </a:rPr>
              <a:t>) – Serge Dedeystere (IMT)</a:t>
            </a:r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837766"/>
            <a:ext cx="7869207" cy="122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6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025" y="852932"/>
            <a:ext cx="3503670" cy="2953981"/>
          </a:xfrm>
          <a:prstGeom prst="rect">
            <a:avLst/>
          </a:prstGeom>
        </p:spPr>
      </p:pic>
      <p:cxnSp>
        <p:nvCxnSpPr>
          <p:cNvPr id="23" name="Connecteur droit 22"/>
          <p:cNvCxnSpPr/>
          <p:nvPr/>
        </p:nvCxnSpPr>
        <p:spPr>
          <a:xfrm>
            <a:off x="5292080" y="2878860"/>
            <a:ext cx="23914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072442" y="2548908"/>
            <a:ext cx="111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Bucharest</a:t>
            </a:r>
            <a:endParaRPr lang="fr-FR" dirty="0"/>
          </a:p>
        </p:txBody>
      </p:sp>
      <p:sp>
        <p:nvSpPr>
          <p:cNvPr id="26" name="Ellipse 25"/>
          <p:cNvSpPr/>
          <p:nvPr/>
        </p:nvSpPr>
        <p:spPr>
          <a:xfrm>
            <a:off x="7683563" y="2787774"/>
            <a:ext cx="132571" cy="1325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r 18"/>
          <p:cNvGrpSpPr/>
          <p:nvPr/>
        </p:nvGrpSpPr>
        <p:grpSpPr>
          <a:xfrm>
            <a:off x="903833" y="852932"/>
            <a:ext cx="4104456" cy="4180685"/>
            <a:chOff x="2699792" y="904121"/>
            <a:chExt cx="4104456" cy="4180685"/>
          </a:xfrm>
        </p:grpSpPr>
        <p:sp>
          <p:nvSpPr>
            <p:cNvPr id="21" name="Ellipse 20"/>
            <p:cNvSpPr/>
            <p:nvPr/>
          </p:nvSpPr>
          <p:spPr>
            <a:xfrm>
              <a:off x="2737022" y="904121"/>
              <a:ext cx="4067226" cy="4180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402483" y="1225581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  <a:latin typeface="Arial Black" charset="0"/>
                  <a:ea typeface="Arial Black" charset="0"/>
                  <a:cs typeface="Arial Black" charset="0"/>
                </a:rPr>
                <a:t>River Monitoring and flood alerts</a:t>
              </a:r>
              <a:endParaRPr lang="en-GB" sz="14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endParaRPr>
            </a:p>
          </p:txBody>
        </p:sp>
        <p:pic>
          <p:nvPicPr>
            <p:cNvPr id="32" name="Image 31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99792" y="1912803"/>
              <a:ext cx="4040180" cy="3166418"/>
            </a:xfrm>
            <a:prstGeom prst="rect">
              <a:avLst/>
            </a:prstGeom>
          </p:spPr>
        </p:pic>
      </p:grpSp>
      <p:sp>
        <p:nvSpPr>
          <p:cNvPr id="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Applications and pilots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8439" y="229319"/>
            <a:ext cx="4671000" cy="425502"/>
          </a:xfrm>
        </p:spPr>
        <p:txBody>
          <a:bodyPr/>
          <a:lstStyle/>
          <a:p>
            <a:r>
              <a:rPr lang="fr-FR" dirty="0" err="1" smtClean="0"/>
              <a:t>Follow</a:t>
            </a:r>
            <a:r>
              <a:rPr lang="fr-FR" dirty="0" smtClean="0"/>
              <a:t>-up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29903"/>
              </p:ext>
            </p:extLst>
          </p:nvPr>
        </p:nvGraphicFramePr>
        <p:xfrm>
          <a:off x="1385646" y="1131590"/>
          <a:ext cx="6264697" cy="366141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85521"/>
                <a:gridCol w="5679176"/>
              </a:tblGrid>
              <a:tr h="27813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200" kern="1200" dirty="0" smtClean="0">
                          <a:effectLst/>
                        </a:rPr>
                        <a:t>Travaux</a:t>
                      </a:r>
                      <a:r>
                        <a:rPr lang="fr-FR" sz="1200" kern="1200" baseline="0" dirty="0" smtClean="0">
                          <a:effectLst/>
                        </a:rPr>
                        <a:t> </a:t>
                      </a:r>
                      <a:endParaRPr lang="fr-FR" sz="1200" dirty="0"/>
                    </a:p>
                  </a:txBody>
                  <a:tcPr marL="68580" marR="68580" marT="34290" marB="34290"/>
                </a:tc>
              </a:tr>
              <a:tr h="52578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2225" lvl="1" indent="0">
                        <a:tabLst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WP1: Operational and Customers Requirements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500" dirty="0" smtClean="0"/>
                        <a:t> </a:t>
                      </a:r>
                      <a:r>
                        <a:rPr lang="fr-FR" sz="1500" kern="1200" dirty="0" smtClean="0">
                          <a:effectLst/>
                        </a:rPr>
                        <a:t/>
                      </a:r>
                      <a:br>
                        <a:rPr lang="fr-FR" sz="1500" kern="1200" dirty="0" smtClean="0">
                          <a:effectLst/>
                        </a:rPr>
                      </a:br>
                      <a:endParaRPr lang="fr-FR" sz="15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34290" marB="34290"/>
                </a:tc>
              </a:tr>
              <a:tr h="52578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2700" lvl="1" indent="0">
                        <a:tabLst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WP2: System Architecture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500" dirty="0" smtClean="0"/>
                        <a:t/>
                      </a:r>
                      <a:br>
                        <a:rPr lang="fr-FR" sz="1500" dirty="0" smtClean="0"/>
                      </a:br>
                      <a:endParaRPr lang="fr-FR" sz="1500" dirty="0" smtClean="0"/>
                    </a:p>
                  </a:txBody>
                  <a:tcPr marL="68580" marR="68580" marT="34290" marB="34290"/>
                </a:tc>
              </a:tr>
              <a:tr h="52578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2700" lvl="1" indent="0">
                        <a:tabLst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WP3: Control Support Systems for Water Management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500" dirty="0" smtClean="0"/>
                        <a:t/>
                      </a:r>
                      <a:br>
                        <a:rPr lang="fr-FR" sz="1500" dirty="0" smtClean="0"/>
                      </a:br>
                      <a:endParaRPr lang="fr-FR" sz="1500" dirty="0" smtClean="0"/>
                    </a:p>
                  </a:txBody>
                  <a:tcPr marL="68580" marR="68580" marT="34290" marB="34290"/>
                </a:tc>
              </a:tr>
              <a:tr h="52578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2700" lvl="1" indent="0">
                        <a:tabLst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WP4: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Integration, Experiments and Validation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5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5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fr-FR" sz="1500" dirty="0" smtClean="0"/>
                    </a:p>
                  </a:txBody>
                  <a:tcPr marL="68580" marR="68580" marT="34290" marB="34290"/>
                </a:tc>
              </a:tr>
              <a:tr h="52578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2700" lvl="1" indent="0">
                        <a:tabLst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WP5: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Dissemination, Exploitation and Standardization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500" dirty="0" smtClean="0"/>
                        <a:t> </a:t>
                      </a:r>
                      <a:br>
                        <a:rPr lang="fr-FR" sz="1500" dirty="0" smtClean="0"/>
                      </a:br>
                      <a:endParaRPr lang="fr-FR" sz="1500" dirty="0" smtClean="0"/>
                    </a:p>
                  </a:txBody>
                  <a:tcPr marL="68580" marR="68580" marT="34290" marB="34290"/>
                </a:tc>
              </a:tr>
              <a:tr h="52578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2700" lvl="1" indent="0" algn="l" defTabSz="914400" rtl="0" eaLnBrk="1" latinLnBrk="0" hangingPunct="1">
                        <a:tabLst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WP6: Project Management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endParaRPr lang="fr-FR" sz="1500" dirty="0" smtClean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90" t="26637" r="18942" b="17027"/>
          <a:stretch/>
        </p:blipFill>
        <p:spPr>
          <a:xfrm>
            <a:off x="1537048" y="1494621"/>
            <a:ext cx="350162" cy="36893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71" t="14647" r="16642" b="14479"/>
          <a:stretch/>
        </p:blipFill>
        <p:spPr>
          <a:xfrm>
            <a:off x="1509419" y="1988396"/>
            <a:ext cx="405420" cy="45008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28" r="14488" b="16523"/>
          <a:stretch/>
        </p:blipFill>
        <p:spPr>
          <a:xfrm>
            <a:off x="1528441" y="2555171"/>
            <a:ext cx="368432" cy="435518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28" r="14488" b="16523"/>
          <a:stretch/>
        </p:blipFill>
        <p:spPr>
          <a:xfrm>
            <a:off x="1546407" y="3139086"/>
            <a:ext cx="368432" cy="435518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93" t="18919" r="18716" b="11787"/>
          <a:stretch/>
        </p:blipFill>
        <p:spPr>
          <a:xfrm>
            <a:off x="1508439" y="3734545"/>
            <a:ext cx="353685" cy="368935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71" t="14647" r="16642" b="14479"/>
          <a:stretch/>
        </p:blipFill>
        <p:spPr>
          <a:xfrm>
            <a:off x="1509419" y="4306917"/>
            <a:ext cx="405420" cy="45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9" y="699542"/>
            <a:ext cx="6552728" cy="975145"/>
          </a:xfrm>
        </p:spPr>
        <p:txBody>
          <a:bodyPr/>
          <a:lstStyle/>
          <a:p>
            <a:r>
              <a:rPr lang="nl-NL" sz="2000" dirty="0" err="1" smtClean="0"/>
              <a:t>Thank</a:t>
            </a:r>
            <a:r>
              <a:rPr lang="nl-NL" sz="2000" dirty="0" smtClean="0"/>
              <a:t> </a:t>
            </a:r>
            <a:r>
              <a:rPr lang="nl-NL" sz="2000" dirty="0" err="1" smtClean="0"/>
              <a:t>you</a:t>
            </a:r>
            <a:r>
              <a:rPr lang="nl-NL" sz="2000" dirty="0" smtClean="0"/>
              <a:t> </a:t>
            </a:r>
            <a:r>
              <a:rPr lang="nl-NL" sz="2000" dirty="0" err="1" smtClean="0"/>
              <a:t>for</a:t>
            </a:r>
            <a:r>
              <a:rPr lang="nl-NL" sz="2000" dirty="0"/>
              <a:t> </a:t>
            </a:r>
            <a:r>
              <a:rPr lang="nl-NL" sz="2000" dirty="0" err="1" smtClean="0"/>
              <a:t>your</a:t>
            </a:r>
            <a:r>
              <a:rPr lang="nl-NL" sz="2000" dirty="0"/>
              <a:t> </a:t>
            </a:r>
            <a:r>
              <a:rPr lang="nl-NL" sz="2000" dirty="0" smtClean="0"/>
              <a:t>attention</a:t>
            </a:r>
            <a:br>
              <a:rPr lang="nl-NL" sz="2000" dirty="0" smtClean="0"/>
            </a:b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 smtClean="0"/>
              <a:t>We </a:t>
            </a:r>
            <a:r>
              <a:rPr lang="nl-NL" sz="2000" dirty="0" err="1" smtClean="0"/>
              <a:t>value</a:t>
            </a:r>
            <a:r>
              <a:rPr lang="nl-NL" sz="2000" dirty="0" smtClean="0"/>
              <a:t> </a:t>
            </a:r>
            <a:r>
              <a:rPr lang="nl-NL" sz="2000" dirty="0" err="1" smtClean="0"/>
              <a:t>questions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198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172" y="195486"/>
            <a:ext cx="5400600" cy="472445"/>
          </a:xfrm>
        </p:spPr>
        <p:txBody>
          <a:bodyPr>
            <a:noAutofit/>
          </a:bodyPr>
          <a:lstStyle/>
          <a:p>
            <a:pPr algn="ctr"/>
            <a:r>
              <a:rPr lang="en-GB" sz="2400" dirty="0" smtClean="0"/>
              <a:t>Many Needs – Many Users</a:t>
            </a:r>
            <a:endParaRPr lang="nl-NL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4011910"/>
            <a:ext cx="8352472" cy="36004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sz="2400" dirty="0" smtClean="0">
                <a:solidFill>
                  <a:srgbClr val="00A651"/>
                </a:solidFill>
              </a:rPr>
              <a:t>One Unified Architecture</a:t>
            </a:r>
            <a:endParaRPr lang="en-US" sz="2400" dirty="0">
              <a:solidFill>
                <a:srgbClr val="00A65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987574"/>
            <a:ext cx="4896544" cy="2809762"/>
          </a:xfrm>
          <a:prstGeom prst="rect">
            <a:avLst/>
          </a:prstGeom>
        </p:spPr>
      </p:pic>
      <p:grpSp>
        <p:nvGrpSpPr>
          <p:cNvPr id="5" name="Grouper 47"/>
          <p:cNvGrpSpPr/>
          <p:nvPr/>
        </p:nvGrpSpPr>
        <p:grpSpPr>
          <a:xfrm>
            <a:off x="1088269" y="899463"/>
            <a:ext cx="861133" cy="794331"/>
            <a:chOff x="1725619" y="3573016"/>
            <a:chExt cx="861133" cy="794331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45036" y="3573016"/>
              <a:ext cx="622300" cy="393700"/>
            </a:xfrm>
            <a:prstGeom prst="rect">
              <a:avLst/>
            </a:prstGeom>
            <a:solidFill>
              <a:srgbClr val="00A651"/>
            </a:solidFill>
          </p:spPr>
        </p:pic>
        <p:sp>
          <p:nvSpPr>
            <p:cNvPr id="7" name="ZoneTexte 6"/>
            <p:cNvSpPr txBox="1"/>
            <p:nvPr/>
          </p:nvSpPr>
          <p:spPr>
            <a:xfrm>
              <a:off x="1725619" y="4113431"/>
              <a:ext cx="86113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smtClean="0"/>
                <a:t>Municipality</a:t>
              </a:r>
            </a:p>
          </p:txBody>
        </p:sp>
      </p:grpSp>
      <p:grpSp>
        <p:nvGrpSpPr>
          <p:cNvPr id="8" name="Grouper 69"/>
          <p:cNvGrpSpPr/>
          <p:nvPr/>
        </p:nvGrpSpPr>
        <p:grpSpPr>
          <a:xfrm>
            <a:off x="800134" y="2013469"/>
            <a:ext cx="726102" cy="757972"/>
            <a:chOff x="107504" y="4437112"/>
            <a:chExt cx="726102" cy="75797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9512" y="4437112"/>
              <a:ext cx="469900" cy="444500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107504" y="4941168"/>
              <a:ext cx="72610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Industries</a:t>
              </a:r>
              <a:endParaRPr lang="en-GB" sz="1050" dirty="0"/>
            </a:p>
          </p:txBody>
        </p:sp>
      </p:grpSp>
      <p:grpSp>
        <p:nvGrpSpPr>
          <p:cNvPr id="11" name="Grouper 66"/>
          <p:cNvGrpSpPr/>
          <p:nvPr/>
        </p:nvGrpSpPr>
        <p:grpSpPr>
          <a:xfrm>
            <a:off x="1212455" y="3131000"/>
            <a:ext cx="774953" cy="783798"/>
            <a:chOff x="683568" y="4500860"/>
            <a:chExt cx="774953" cy="783798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27584" y="4500860"/>
              <a:ext cx="385316" cy="368300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683568" y="4869160"/>
              <a:ext cx="77495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50" dirty="0" smtClean="0"/>
                <a:t>Tertiary</a:t>
              </a:r>
            </a:p>
            <a:p>
              <a:pPr algn="ctr"/>
              <a:r>
                <a:rPr lang="en-GB" sz="1050" dirty="0" smtClean="0"/>
                <a:t>Businesses</a:t>
              </a:r>
              <a:endParaRPr lang="en-GB" sz="1050" dirty="0"/>
            </a:p>
          </p:txBody>
        </p:sp>
      </p:grpSp>
      <p:grpSp>
        <p:nvGrpSpPr>
          <p:cNvPr id="14" name="Grouper 60"/>
          <p:cNvGrpSpPr/>
          <p:nvPr/>
        </p:nvGrpSpPr>
        <p:grpSpPr>
          <a:xfrm>
            <a:off x="6788677" y="879292"/>
            <a:ext cx="826039" cy="720080"/>
            <a:chOff x="1907704" y="4437112"/>
            <a:chExt cx="826039" cy="720080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51720" y="4437112"/>
              <a:ext cx="474092" cy="407940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1907704" y="4903276"/>
              <a:ext cx="82603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Households</a:t>
              </a:r>
              <a:endParaRPr lang="en-GB" sz="1050" dirty="0"/>
            </a:p>
          </p:txBody>
        </p:sp>
      </p:grpSp>
      <p:grpSp>
        <p:nvGrpSpPr>
          <p:cNvPr id="17" name="Grouper 50"/>
          <p:cNvGrpSpPr/>
          <p:nvPr/>
        </p:nvGrpSpPr>
        <p:grpSpPr>
          <a:xfrm>
            <a:off x="7219900" y="2102535"/>
            <a:ext cx="976340" cy="685964"/>
            <a:chOff x="1691680" y="2636912"/>
            <a:chExt cx="976340" cy="685964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907704" y="2636912"/>
              <a:ext cx="482600" cy="469900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1691680" y="3068960"/>
              <a:ext cx="97634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Water Utilities</a:t>
              </a:r>
              <a:endParaRPr lang="en-GB" sz="1050" dirty="0"/>
            </a:p>
          </p:txBody>
        </p:sp>
      </p:grpSp>
      <p:grpSp>
        <p:nvGrpSpPr>
          <p:cNvPr id="20" name="Grouper 63"/>
          <p:cNvGrpSpPr/>
          <p:nvPr/>
        </p:nvGrpSpPr>
        <p:grpSpPr>
          <a:xfrm>
            <a:off x="7143684" y="3175161"/>
            <a:ext cx="518206" cy="685964"/>
            <a:chOff x="1389498" y="4471228"/>
            <a:chExt cx="518206" cy="685964"/>
          </a:xfrm>
        </p:grpSpPr>
        <p:pic>
          <p:nvPicPr>
            <p:cNvPr id="21" name="Image 20" descr="72884537.png"/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498" y="4471228"/>
              <a:ext cx="432048" cy="432048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1389498" y="4903276"/>
              <a:ext cx="5182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 smtClean="0"/>
                <a:t>Farms</a:t>
              </a:r>
              <a:endParaRPr lang="en-GB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17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Water-M</a:t>
            </a:r>
            <a:br>
              <a:rPr lang="en-GB" dirty="0"/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Unified intelligent water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929" y="1331438"/>
            <a:ext cx="4896544" cy="31170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325" y="2526752"/>
            <a:ext cx="2782874" cy="16663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161069"/>
            <a:ext cx="2592288" cy="135082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442772"/>
            <a:ext cx="8136904" cy="62507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749363"/>
            <a:ext cx="7794933" cy="443445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323528" y="1161069"/>
            <a:ext cx="76509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8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Technology</a:t>
            </a:r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61964128"/>
              </p:ext>
            </p:extLst>
          </p:nvPr>
        </p:nvGraphicFramePr>
        <p:xfrm>
          <a:off x="323528" y="915566"/>
          <a:ext cx="8424936" cy="365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93" y="1856176"/>
            <a:ext cx="884078" cy="6210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77" y="3291830"/>
            <a:ext cx="1115248" cy="6368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22" r="16411" b="7799"/>
          <a:stretch/>
        </p:blipFill>
        <p:spPr>
          <a:xfrm>
            <a:off x="5148064" y="3147814"/>
            <a:ext cx="933437" cy="12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Applications and pilots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2" name="Grouper 11"/>
          <p:cNvGrpSpPr/>
          <p:nvPr/>
        </p:nvGrpSpPr>
        <p:grpSpPr>
          <a:xfrm>
            <a:off x="790780" y="888494"/>
            <a:ext cx="4197582" cy="4305950"/>
            <a:chOff x="2606666" y="904121"/>
            <a:chExt cx="4197582" cy="4305950"/>
          </a:xfrm>
        </p:grpSpPr>
        <p:sp>
          <p:nvSpPr>
            <p:cNvPr id="13" name="Ellipse 12"/>
            <p:cNvSpPr/>
            <p:nvPr/>
          </p:nvSpPr>
          <p:spPr>
            <a:xfrm>
              <a:off x="2737022" y="904121"/>
              <a:ext cx="4067226" cy="4180685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491880" y="1059582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  <a:latin typeface="Arial Black" charset="0"/>
                  <a:ea typeface="Arial Black" charset="0"/>
                  <a:cs typeface="Arial Black" charset="0"/>
                </a:rPr>
                <a:t>Network</a:t>
              </a:r>
            </a:p>
            <a:p>
              <a:pPr algn="ctr"/>
              <a:r>
                <a:rPr lang="en-GB" sz="1400" b="1" dirty="0" smtClean="0">
                  <a:solidFill>
                    <a:schemeClr val="bg1"/>
                  </a:solidFill>
                  <a:latin typeface="Arial Black" charset="0"/>
                  <a:ea typeface="Arial Black" charset="0"/>
                  <a:cs typeface="Arial Black" charset="0"/>
                </a:rPr>
                <a:t>Monitoring + Optimization</a:t>
              </a:r>
              <a:endParaRPr lang="en-GB" sz="14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6666" y="1486193"/>
              <a:ext cx="4197582" cy="3723878"/>
            </a:xfrm>
            <a:prstGeom prst="rect">
              <a:avLst/>
            </a:prstGeom>
          </p:spPr>
        </p:pic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933" y="803115"/>
            <a:ext cx="3562757" cy="3003798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5708016" y="1594247"/>
            <a:ext cx="1672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708016" y="1298907"/>
            <a:ext cx="84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Kuopio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7269311" y="1497638"/>
            <a:ext cx="132571" cy="1325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4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5708016" y="1594247"/>
            <a:ext cx="1672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708016" y="1298907"/>
            <a:ext cx="84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Kuopio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7269311" y="1497638"/>
            <a:ext cx="132571" cy="1325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r 15"/>
          <p:cNvGrpSpPr/>
          <p:nvPr/>
        </p:nvGrpSpPr>
        <p:grpSpPr>
          <a:xfrm>
            <a:off x="953287" y="962815"/>
            <a:ext cx="4067226" cy="4180685"/>
            <a:chOff x="2737022" y="904121"/>
            <a:chExt cx="4067226" cy="4180685"/>
          </a:xfrm>
        </p:grpSpPr>
        <p:sp>
          <p:nvSpPr>
            <p:cNvPr id="17" name="Ellipse 16"/>
            <p:cNvSpPr/>
            <p:nvPr/>
          </p:nvSpPr>
          <p:spPr>
            <a:xfrm>
              <a:off x="2737022" y="904121"/>
              <a:ext cx="4067226" cy="4180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402483" y="1146852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  <a:latin typeface="Arial Black" charset="0"/>
                  <a:ea typeface="Arial Black" charset="0"/>
                  <a:cs typeface="Arial Black" charset="0"/>
                </a:rPr>
                <a:t>Network</a:t>
              </a:r>
            </a:p>
            <a:p>
              <a:pPr algn="ctr"/>
              <a:r>
                <a:rPr lang="en-GB" sz="1400" b="1" dirty="0" smtClean="0">
                  <a:solidFill>
                    <a:schemeClr val="bg1"/>
                  </a:solidFill>
                  <a:latin typeface="Arial Black" charset="0"/>
                  <a:ea typeface="Arial Black" charset="0"/>
                  <a:cs typeface="Arial Black" charset="0"/>
                </a:rPr>
                <a:t>Monitoring + Optimization</a:t>
              </a:r>
              <a:endParaRPr lang="en-GB" sz="14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endParaRPr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715" y="1595610"/>
              <a:ext cx="4039533" cy="3473428"/>
            </a:xfrm>
            <a:prstGeom prst="rect">
              <a:avLst/>
            </a:prstGeom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312" y="872728"/>
            <a:ext cx="3480191" cy="2934186"/>
          </a:xfrm>
          <a:prstGeom prst="rect">
            <a:avLst/>
          </a:prstGeom>
        </p:spPr>
      </p:pic>
      <p:cxnSp>
        <p:nvCxnSpPr>
          <p:cNvPr id="23" name="Connecteur droit 22"/>
          <p:cNvCxnSpPr/>
          <p:nvPr/>
        </p:nvCxnSpPr>
        <p:spPr>
          <a:xfrm>
            <a:off x="5149244" y="2953609"/>
            <a:ext cx="1315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149244" y="2672334"/>
            <a:ext cx="114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St-Etienne</a:t>
            </a:r>
            <a:endParaRPr lang="fr-FR" dirty="0"/>
          </a:p>
        </p:txBody>
      </p:sp>
      <p:sp>
        <p:nvSpPr>
          <p:cNvPr id="26" name="Ellipse 25"/>
          <p:cNvSpPr/>
          <p:nvPr/>
        </p:nvSpPr>
        <p:spPr>
          <a:xfrm>
            <a:off x="6353459" y="2857000"/>
            <a:ext cx="132571" cy="1325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1707558" y="190947"/>
            <a:ext cx="5400600" cy="621000"/>
          </a:xfrm>
        </p:spPr>
        <p:txBody>
          <a:bodyPr/>
          <a:lstStyle/>
          <a:p>
            <a:r>
              <a:rPr lang="en-GB" dirty="0" smtClean="0"/>
              <a:t>Applications and pilots</a:t>
            </a:r>
            <a:br>
              <a:rPr lang="en-GB" dirty="0" smtClean="0"/>
            </a:b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933" y="792088"/>
            <a:ext cx="3562757" cy="3003798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5708016" y="1594247"/>
            <a:ext cx="1672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708016" y="1298907"/>
            <a:ext cx="84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Kuopio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7269311" y="1497638"/>
            <a:ext cx="132571" cy="1325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r 24"/>
          <p:cNvGrpSpPr/>
          <p:nvPr/>
        </p:nvGrpSpPr>
        <p:grpSpPr>
          <a:xfrm>
            <a:off x="617822" y="888494"/>
            <a:ext cx="4534254" cy="4180685"/>
            <a:chOff x="2414011" y="904121"/>
            <a:chExt cx="4534254" cy="4180685"/>
          </a:xfrm>
        </p:grpSpPr>
        <p:grpSp>
          <p:nvGrpSpPr>
            <p:cNvPr id="26" name="Grouper 25"/>
            <p:cNvGrpSpPr/>
            <p:nvPr/>
          </p:nvGrpSpPr>
          <p:grpSpPr>
            <a:xfrm>
              <a:off x="2414011" y="904121"/>
              <a:ext cx="4534254" cy="4180685"/>
              <a:chOff x="2414011" y="904121"/>
              <a:chExt cx="4534254" cy="4180685"/>
            </a:xfrm>
          </p:grpSpPr>
          <p:sp>
            <p:nvSpPr>
              <p:cNvPr id="28" name="Ellipse 27"/>
              <p:cNvSpPr/>
              <p:nvPr/>
            </p:nvSpPr>
            <p:spPr>
              <a:xfrm>
                <a:off x="2737022" y="904121"/>
                <a:ext cx="4067226" cy="41806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3" cstate="email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14011" y="1958691"/>
                <a:ext cx="4534254" cy="2701291"/>
              </a:xfrm>
              <a:prstGeom prst="rect">
                <a:avLst/>
              </a:prstGeom>
            </p:spPr>
          </p:pic>
        </p:grpSp>
        <p:sp>
          <p:nvSpPr>
            <p:cNvPr id="27" name="ZoneTexte 26"/>
            <p:cNvSpPr txBox="1"/>
            <p:nvPr/>
          </p:nvSpPr>
          <p:spPr>
            <a:xfrm>
              <a:off x="3402483" y="1146852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  <a:latin typeface="Arial Black" charset="0"/>
                  <a:ea typeface="Arial Black" charset="0"/>
                  <a:cs typeface="Arial Black" charset="0"/>
                </a:rPr>
                <a:t>Water</a:t>
              </a:r>
            </a:p>
            <a:p>
              <a:pPr algn="ctr"/>
              <a:r>
                <a:rPr lang="en-GB" sz="1400" b="1" dirty="0" smtClean="0">
                  <a:solidFill>
                    <a:schemeClr val="bg1"/>
                  </a:solidFill>
                  <a:latin typeface="Arial Black" charset="0"/>
                  <a:ea typeface="Arial Black" charset="0"/>
                  <a:cs typeface="Arial Black" charset="0"/>
                </a:rPr>
                <a:t>Quality</a:t>
              </a:r>
              <a:endParaRPr lang="en-GB" sz="14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cxnSp>
        <p:nvCxnSpPr>
          <p:cNvPr id="30" name="Connecteur droit 29"/>
          <p:cNvCxnSpPr/>
          <p:nvPr/>
        </p:nvCxnSpPr>
        <p:spPr>
          <a:xfrm>
            <a:off x="5673520" y="1261911"/>
            <a:ext cx="1672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673520" y="96657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Oulu</a:t>
            </a:r>
            <a:endParaRPr lang="fr-FR" dirty="0"/>
          </a:p>
        </p:txBody>
      </p:sp>
      <p:sp>
        <p:nvSpPr>
          <p:cNvPr id="33" name="Ellipse 32"/>
          <p:cNvSpPr/>
          <p:nvPr/>
        </p:nvSpPr>
        <p:spPr>
          <a:xfrm>
            <a:off x="7236296" y="1203598"/>
            <a:ext cx="132571" cy="1325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 and pilots</a:t>
            </a:r>
            <a:br>
              <a:rPr lang="en-GB" dirty="0" smtClean="0"/>
            </a:b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1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359" y="801000"/>
            <a:ext cx="3578145" cy="3016772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192720" y="2903205"/>
            <a:ext cx="836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Ankara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8237013" y="3153536"/>
            <a:ext cx="132571" cy="1325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r 16"/>
          <p:cNvGrpSpPr/>
          <p:nvPr/>
        </p:nvGrpSpPr>
        <p:grpSpPr>
          <a:xfrm>
            <a:off x="926900" y="893827"/>
            <a:ext cx="4161122" cy="4283806"/>
            <a:chOff x="2699792" y="904121"/>
            <a:chExt cx="4161122" cy="4283806"/>
          </a:xfrm>
        </p:grpSpPr>
        <p:sp>
          <p:nvSpPr>
            <p:cNvPr id="19" name="Ellipse 18"/>
            <p:cNvSpPr/>
            <p:nvPr/>
          </p:nvSpPr>
          <p:spPr>
            <a:xfrm>
              <a:off x="2737022" y="904121"/>
              <a:ext cx="4067226" cy="4180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402483" y="1059582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  <a:latin typeface="Arial Black" charset="0"/>
                  <a:ea typeface="Arial Black" charset="0"/>
                  <a:cs typeface="Arial Black" charset="0"/>
                </a:rPr>
                <a:t>Waste Water </a:t>
              </a:r>
            </a:p>
            <a:p>
              <a:pPr algn="ctr"/>
              <a:r>
                <a:rPr lang="en-GB" sz="1400" b="1" dirty="0" smtClean="0">
                  <a:solidFill>
                    <a:schemeClr val="bg1"/>
                  </a:solidFill>
                  <a:latin typeface="Arial Black" charset="0"/>
                  <a:ea typeface="Arial Black" charset="0"/>
                  <a:cs typeface="Arial Black" charset="0"/>
                </a:rPr>
                <a:t>Management</a:t>
              </a:r>
              <a:endParaRPr lang="en-GB" sz="14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endParaRPr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792" y="1532823"/>
              <a:ext cx="4161122" cy="3655104"/>
            </a:xfrm>
            <a:prstGeom prst="rect">
              <a:avLst/>
            </a:prstGeom>
          </p:spPr>
        </p:pic>
      </p:grpSp>
      <p:cxnSp>
        <p:nvCxnSpPr>
          <p:cNvPr id="5" name="Connecteur droit 4"/>
          <p:cNvCxnSpPr/>
          <p:nvPr/>
        </p:nvCxnSpPr>
        <p:spPr>
          <a:xfrm flipV="1">
            <a:off x="5220072" y="3219821"/>
            <a:ext cx="308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Applications and pilots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5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5708016" y="1594247"/>
            <a:ext cx="1672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708016" y="1298907"/>
            <a:ext cx="84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Kuopio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7269311" y="1497638"/>
            <a:ext cx="132571" cy="1325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312" y="872728"/>
            <a:ext cx="3480191" cy="2934186"/>
          </a:xfrm>
          <a:prstGeom prst="rect">
            <a:avLst/>
          </a:prstGeom>
        </p:spPr>
      </p:pic>
      <p:cxnSp>
        <p:nvCxnSpPr>
          <p:cNvPr id="23" name="Connecteur droit 22"/>
          <p:cNvCxnSpPr/>
          <p:nvPr/>
        </p:nvCxnSpPr>
        <p:spPr>
          <a:xfrm>
            <a:off x="5076056" y="2787774"/>
            <a:ext cx="1315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149244" y="2499742"/>
            <a:ext cx="104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Perray</a:t>
            </a:r>
            <a:endParaRPr lang="fr-FR" dirty="0"/>
          </a:p>
        </p:txBody>
      </p:sp>
      <p:sp>
        <p:nvSpPr>
          <p:cNvPr id="26" name="Ellipse 25"/>
          <p:cNvSpPr/>
          <p:nvPr/>
        </p:nvSpPr>
        <p:spPr>
          <a:xfrm>
            <a:off x="6353459" y="2715766"/>
            <a:ext cx="132571" cy="1325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r 26"/>
          <p:cNvGrpSpPr/>
          <p:nvPr/>
        </p:nvGrpSpPr>
        <p:grpSpPr>
          <a:xfrm>
            <a:off x="954211" y="962815"/>
            <a:ext cx="4067226" cy="4180685"/>
            <a:chOff x="2737022" y="904121"/>
            <a:chExt cx="4067226" cy="4180685"/>
          </a:xfrm>
        </p:grpSpPr>
        <p:sp>
          <p:nvSpPr>
            <p:cNvPr id="28" name="Ellipse 27"/>
            <p:cNvSpPr/>
            <p:nvPr/>
          </p:nvSpPr>
          <p:spPr>
            <a:xfrm>
              <a:off x="2737022" y="904121"/>
              <a:ext cx="4067226" cy="4180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402483" y="1146852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  <a:latin typeface="Arial Black" charset="0"/>
                  <a:ea typeface="Arial Black" charset="0"/>
                  <a:cs typeface="Arial Black" charset="0"/>
                </a:rPr>
                <a:t>Urban </a:t>
              </a:r>
            </a:p>
            <a:p>
              <a:pPr algn="ctr"/>
              <a:r>
                <a:rPr lang="en-GB" sz="1400" b="1" dirty="0" smtClean="0">
                  <a:solidFill>
                    <a:schemeClr val="bg1"/>
                  </a:solidFill>
                  <a:latin typeface="Arial Black" charset="0"/>
                  <a:ea typeface="Arial Black" charset="0"/>
                  <a:cs typeface="Arial Black" charset="0"/>
                </a:rPr>
                <a:t>Farming</a:t>
              </a:r>
              <a:endParaRPr lang="en-GB" sz="14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endParaRPr>
            </a:p>
          </p:txBody>
        </p:sp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5380" y="1815645"/>
              <a:ext cx="4050509" cy="3269161"/>
            </a:xfrm>
            <a:prstGeom prst="rect">
              <a:avLst/>
            </a:prstGeom>
          </p:spPr>
        </p:pic>
      </p:grp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1707558" y="190947"/>
            <a:ext cx="5400600" cy="621000"/>
          </a:xfrm>
        </p:spPr>
        <p:txBody>
          <a:bodyPr/>
          <a:lstStyle/>
          <a:p>
            <a:r>
              <a:rPr lang="en-GB" smtClean="0"/>
              <a:t>Applications and pilots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ea3_template">
  <a:themeElements>
    <a:clrScheme name="ITEA Office">
      <a:dk1>
        <a:sysClr val="windowText" lastClr="000000"/>
      </a:dk1>
      <a:lt1>
        <a:sysClr val="window" lastClr="FFFFFF"/>
      </a:lt1>
      <a:dk2>
        <a:srgbClr val="F36F21"/>
      </a:dk2>
      <a:lt2>
        <a:srgbClr val="EEECE1"/>
      </a:lt2>
      <a:accent1>
        <a:srgbClr val="00A651"/>
      </a:accent1>
      <a:accent2>
        <a:srgbClr val="7F7F7F"/>
      </a:accent2>
      <a:accent3>
        <a:srgbClr val="F36F21"/>
      </a:accent3>
      <a:accent4>
        <a:srgbClr val="FBDC57"/>
      </a:accent4>
      <a:accent5>
        <a:srgbClr val="73C052"/>
      </a:accent5>
      <a:accent6>
        <a:srgbClr val="2484C6"/>
      </a:accent6>
      <a:hlink>
        <a:srgbClr val="00A651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TEA 3 PowerPoint template_16-9" id="{E9D960F4-832F-4159-B9E0-E599CDBD3C08}" vid="{C76A6191-7CE4-48DC-A53C-D85EF26C1E25}"/>
    </a:ext>
  </a:ext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170</Words>
  <Application>Microsoft Office PowerPoint</Application>
  <PresentationFormat>Affichage à l'écran (16:9)</PresentationFormat>
  <Paragraphs>73</Paragraphs>
  <Slides>12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itea3_template</vt:lpstr>
      <vt:lpstr>2_Conception personnalisée</vt:lpstr>
      <vt:lpstr>1_Conception personnalisée</vt:lpstr>
      <vt:lpstr>Conception personnalisée</vt:lpstr>
      <vt:lpstr>Présentation PowerPoint</vt:lpstr>
      <vt:lpstr>Many Needs – Many Users</vt:lpstr>
      <vt:lpstr>Water-M Unified intelligent water</vt:lpstr>
      <vt:lpstr>Technology</vt:lpstr>
      <vt:lpstr>Applications and pilots </vt:lpstr>
      <vt:lpstr>Applications and pilots </vt:lpstr>
      <vt:lpstr>Applications and pilots </vt:lpstr>
      <vt:lpstr>Applications and pilots </vt:lpstr>
      <vt:lpstr>Applications and pilots </vt:lpstr>
      <vt:lpstr>Applications and pilots </vt:lpstr>
      <vt:lpstr>Follow-up</vt:lpstr>
      <vt:lpstr>Thank you for your attention  We value questions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 (Arial bold 34 pts)</dc:title>
  <dc:creator>Loes van den Borne</dc:creator>
  <cp:lastModifiedBy>BUSSON Jean-Jacques</cp:lastModifiedBy>
  <cp:revision>22</cp:revision>
  <dcterms:created xsi:type="dcterms:W3CDTF">2017-03-20T12:48:04Z</dcterms:created>
  <dcterms:modified xsi:type="dcterms:W3CDTF">2017-09-19T15:10:54Z</dcterms:modified>
</cp:coreProperties>
</file>